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648" r:id="rId2"/>
    <p:sldId id="706" r:id="rId3"/>
    <p:sldId id="708" r:id="rId4"/>
    <p:sldId id="709" r:id="rId5"/>
    <p:sldId id="716" r:id="rId6"/>
    <p:sldId id="710" r:id="rId7"/>
    <p:sldId id="717" r:id="rId8"/>
    <p:sldId id="718" r:id="rId9"/>
    <p:sldId id="713" r:id="rId10"/>
    <p:sldId id="719" r:id="rId11"/>
    <p:sldId id="721" r:id="rId12"/>
    <p:sldId id="720" r:id="rId13"/>
    <p:sldId id="722" r:id="rId14"/>
    <p:sldId id="723" r:id="rId15"/>
    <p:sldId id="727" r:id="rId16"/>
    <p:sldId id="726" r:id="rId17"/>
    <p:sldId id="724" r:id="rId18"/>
    <p:sldId id="728" r:id="rId19"/>
    <p:sldId id="729" r:id="rId20"/>
    <p:sldId id="730" r:id="rId21"/>
    <p:sldId id="731" r:id="rId22"/>
    <p:sldId id="732" r:id="rId23"/>
    <p:sldId id="733" r:id="rId24"/>
    <p:sldId id="734" r:id="rId25"/>
    <p:sldId id="735" r:id="rId26"/>
    <p:sldId id="736" r:id="rId27"/>
    <p:sldId id="737" r:id="rId28"/>
    <p:sldId id="738" r:id="rId29"/>
    <p:sldId id="739" r:id="rId30"/>
    <p:sldId id="740" r:id="rId31"/>
    <p:sldId id="741" r:id="rId32"/>
    <p:sldId id="742" r:id="rId33"/>
    <p:sldId id="743" r:id="rId34"/>
    <p:sldId id="689" r:id="rId35"/>
  </p:sldIdLst>
  <p:sldSz cx="9144000" cy="6858000" type="screen4x3"/>
  <p:notesSz cx="68580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FC9CB"/>
    <a:srgbClr val="FFFF66"/>
    <a:srgbClr val="CC0000"/>
    <a:srgbClr val="FFFFCC"/>
    <a:srgbClr val="0099CC"/>
    <a:srgbClr val="33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584" autoAdjust="0"/>
  </p:normalViewPr>
  <p:slideViewPr>
    <p:cSldViewPr>
      <p:cViewPr varScale="1">
        <p:scale>
          <a:sx n="85" d="100"/>
          <a:sy n="85" d="100"/>
        </p:scale>
        <p:origin x="102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>
        <p:scale>
          <a:sx n="100" d="100"/>
          <a:sy n="100" d="100"/>
        </p:scale>
        <p:origin x="1152" y="-123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Llera" userId="df71dc63-9546-43c1-a862-30103c8ff81b" providerId="ADAL" clId="{CD840056-7E2C-4708-93A6-B552AFF5A2DC}"/>
    <pc:docChg chg="undo redo custSel modSld">
      <pc:chgData name="Rafael Llera" userId="df71dc63-9546-43c1-a862-30103c8ff81b" providerId="ADAL" clId="{CD840056-7E2C-4708-93A6-B552AFF5A2DC}" dt="2018-05-03T22:06:30.472" v="851" actId="790"/>
      <pc:docMkLst>
        <pc:docMk/>
      </pc:docMkLst>
      <pc:sldChg chg="modSp">
        <pc:chgData name="Rafael Llera" userId="df71dc63-9546-43c1-a862-30103c8ff81b" providerId="ADAL" clId="{CD840056-7E2C-4708-93A6-B552AFF5A2DC}" dt="2018-05-03T22:06:30.472" v="851" actId="790"/>
        <pc:sldMkLst>
          <pc:docMk/>
          <pc:sldMk cId="0" sldId="689"/>
        </pc:sldMkLst>
        <pc:spChg chg="mod">
          <ac:chgData name="Rafael Llera" userId="df71dc63-9546-43c1-a862-30103c8ff81b" providerId="ADAL" clId="{CD840056-7E2C-4708-93A6-B552AFF5A2DC}" dt="2018-05-03T22:06:30.472" v="851" actId="790"/>
          <ac:spMkLst>
            <pc:docMk/>
            <pc:sldMk cId="0" sldId="689"/>
            <ac:spMk id="22530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1:22.360" v="735" actId="313"/>
        <pc:sldMkLst>
          <pc:docMk/>
          <pc:sldMk cId="2915881966" sldId="706"/>
        </pc:sldMkLst>
        <pc:spChg chg="mod">
          <ac:chgData name="Rafael Llera" userId="df71dc63-9546-43c1-a862-30103c8ff81b" providerId="ADAL" clId="{CD840056-7E2C-4708-93A6-B552AFF5A2DC}" dt="2018-05-03T21:51:14.763" v="730" actId="313"/>
          <ac:spMkLst>
            <pc:docMk/>
            <pc:sldMk cId="2915881966" sldId="706"/>
            <ac:spMk id="18434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1:22.360" v="735" actId="313"/>
          <ac:spMkLst>
            <pc:docMk/>
            <pc:sldMk cId="2915881966" sldId="706"/>
            <ac:spMk id="18435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1:41.470" v="740" actId="313"/>
        <pc:sldMkLst>
          <pc:docMk/>
          <pc:sldMk cId="2252010755" sldId="708"/>
        </pc:sldMkLst>
        <pc:spChg chg="mod">
          <ac:chgData name="Rafael Llera" userId="df71dc63-9546-43c1-a862-30103c8ff81b" providerId="ADAL" clId="{CD840056-7E2C-4708-93A6-B552AFF5A2DC}" dt="2018-05-03T21:51:38.022" v="738" actId="313"/>
          <ac:spMkLst>
            <pc:docMk/>
            <pc:sldMk cId="2252010755" sldId="708"/>
            <ac:spMk id="18434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1:41.470" v="740" actId="313"/>
          <ac:spMkLst>
            <pc:docMk/>
            <pc:sldMk cId="2252010755" sldId="708"/>
            <ac:spMk id="18435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3:04.525" v="752" actId="313"/>
        <pc:sldMkLst>
          <pc:docMk/>
          <pc:sldMk cId="2654913941" sldId="709"/>
        </pc:sldMkLst>
        <pc:spChg chg="mod">
          <ac:chgData name="Rafael Llera" userId="df71dc63-9546-43c1-a862-30103c8ff81b" providerId="ADAL" clId="{CD840056-7E2C-4708-93A6-B552AFF5A2DC}" dt="2018-05-03T21:52:21.188" v="744" actId="313"/>
          <ac:spMkLst>
            <pc:docMk/>
            <pc:sldMk cId="2654913941" sldId="709"/>
            <ac:spMk id="22530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3:04.525" v="752" actId="313"/>
          <ac:spMkLst>
            <pc:docMk/>
            <pc:sldMk cId="2654913941" sldId="709"/>
            <ac:spMk id="2253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3:00.671" v="751" actId="313"/>
        <pc:sldMkLst>
          <pc:docMk/>
          <pc:sldMk cId="1068418027" sldId="710"/>
        </pc:sldMkLst>
        <pc:spChg chg="mod">
          <ac:chgData name="Rafael Llera" userId="df71dc63-9546-43c1-a862-30103c8ff81b" providerId="ADAL" clId="{CD840056-7E2C-4708-93A6-B552AFF5A2DC}" dt="2018-05-03T21:53:00.671" v="751" actId="313"/>
          <ac:spMkLst>
            <pc:docMk/>
            <pc:sldMk cId="1068418027" sldId="710"/>
            <ac:spMk id="25602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2:52.310" v="749" actId="790"/>
          <ac:spMkLst>
            <pc:docMk/>
            <pc:sldMk cId="1068418027" sldId="710"/>
            <ac:spMk id="25603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4:17.330" v="765" actId="313"/>
        <pc:sldMkLst>
          <pc:docMk/>
          <pc:sldMk cId="3032023394" sldId="713"/>
        </pc:sldMkLst>
        <pc:spChg chg="mod">
          <ac:chgData name="Rafael Llera" userId="df71dc63-9546-43c1-a862-30103c8ff81b" providerId="ADAL" clId="{CD840056-7E2C-4708-93A6-B552AFF5A2DC}" dt="2018-05-03T21:54:00.887" v="762" actId="790"/>
          <ac:spMkLst>
            <pc:docMk/>
            <pc:sldMk cId="3032023394" sldId="713"/>
            <ac:spMk id="3" creationId="{1935BB1C-25FC-40F0-B633-001B969EAA2B}"/>
          </ac:spMkLst>
        </pc:spChg>
        <pc:spChg chg="mod">
          <ac:chgData name="Rafael Llera" userId="df71dc63-9546-43c1-a862-30103c8ff81b" providerId="ADAL" clId="{CD840056-7E2C-4708-93A6-B552AFF5A2DC}" dt="2018-05-03T21:54:17.330" v="765" actId="313"/>
          <ac:spMkLst>
            <pc:docMk/>
            <pc:sldMk cId="3032023394" sldId="713"/>
            <ac:spMk id="4" creationId="{9DD617B2-170B-4284-ABAD-C8D469F60237}"/>
          </ac:spMkLst>
        </pc:spChg>
        <pc:spChg chg="mod">
          <ac:chgData name="Rafael Llera" userId="df71dc63-9546-43c1-a862-30103c8ff81b" providerId="ADAL" clId="{CD840056-7E2C-4708-93A6-B552AFF5A2DC}" dt="2018-05-03T21:54:13.539" v="764" actId="790"/>
          <ac:spMkLst>
            <pc:docMk/>
            <pc:sldMk cId="3032023394" sldId="713"/>
            <ac:spMk id="5" creationId="{47C22772-BD20-441A-BDC0-6D2D5FF75758}"/>
          </ac:spMkLst>
        </pc:spChg>
      </pc:sldChg>
      <pc:sldChg chg="modSp">
        <pc:chgData name="Rafael Llera" userId="df71dc63-9546-43c1-a862-30103c8ff81b" providerId="ADAL" clId="{CD840056-7E2C-4708-93A6-B552AFF5A2DC}" dt="2018-05-03T21:52:40.594" v="748" actId="313"/>
        <pc:sldMkLst>
          <pc:docMk/>
          <pc:sldMk cId="2646113341" sldId="716"/>
        </pc:sldMkLst>
        <pc:spChg chg="mod">
          <ac:chgData name="Rafael Llera" userId="df71dc63-9546-43c1-a862-30103c8ff81b" providerId="ADAL" clId="{CD840056-7E2C-4708-93A6-B552AFF5A2DC}" dt="2018-05-03T21:52:36.257" v="746" actId="790"/>
          <ac:spMkLst>
            <pc:docMk/>
            <pc:sldMk cId="2646113341" sldId="716"/>
            <ac:spMk id="29698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2:40.594" v="748" actId="313"/>
          <ac:spMkLst>
            <pc:docMk/>
            <pc:sldMk cId="2646113341" sldId="716"/>
            <ac:spMk id="29699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3:43.478" v="760" actId="313"/>
        <pc:sldMkLst>
          <pc:docMk/>
          <pc:sldMk cId="87439167" sldId="717"/>
        </pc:sldMkLst>
        <pc:spChg chg="mod">
          <ac:chgData name="Rafael Llera" userId="df71dc63-9546-43c1-a862-30103c8ff81b" providerId="ADAL" clId="{CD840056-7E2C-4708-93A6-B552AFF5A2DC}" dt="2018-05-03T21:53:43.478" v="760" actId="313"/>
          <ac:spMkLst>
            <pc:docMk/>
            <pc:sldMk cId="87439167" sldId="717"/>
            <ac:spMk id="25602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3:24.196" v="754" actId="790"/>
          <ac:spMkLst>
            <pc:docMk/>
            <pc:sldMk cId="87439167" sldId="717"/>
            <ac:spMk id="25603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3:53.509" v="761" actId="790"/>
        <pc:sldMkLst>
          <pc:docMk/>
          <pc:sldMk cId="1665764272" sldId="718"/>
        </pc:sldMkLst>
        <pc:spChg chg="mod">
          <ac:chgData name="Rafael Llera" userId="df71dc63-9546-43c1-a862-30103c8ff81b" providerId="ADAL" clId="{CD840056-7E2C-4708-93A6-B552AFF5A2DC}" dt="2018-05-03T21:53:53.509" v="761" actId="790"/>
          <ac:spMkLst>
            <pc:docMk/>
            <pc:sldMk cId="1665764272" sldId="718"/>
            <ac:spMk id="5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3:40.623" v="759" actId="313"/>
          <ac:spMkLst>
            <pc:docMk/>
            <pc:sldMk cId="1665764272" sldId="718"/>
            <ac:spMk id="25602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3:38.735" v="758" actId="790"/>
          <ac:spMkLst>
            <pc:docMk/>
            <pc:sldMk cId="1665764272" sldId="718"/>
            <ac:spMk id="25603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6:23.975" v="773" actId="313"/>
        <pc:sldMkLst>
          <pc:docMk/>
          <pc:sldMk cId="3126761598" sldId="719"/>
        </pc:sldMkLst>
        <pc:spChg chg="mod">
          <ac:chgData name="Rafael Llera" userId="df71dc63-9546-43c1-a862-30103c8ff81b" providerId="ADAL" clId="{CD840056-7E2C-4708-93A6-B552AFF5A2DC}" dt="2018-05-03T21:56:20.621" v="772" actId="313"/>
          <ac:spMkLst>
            <pc:docMk/>
            <pc:sldMk cId="3126761598" sldId="719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16.237" v="769" actId="313"/>
          <ac:spMkLst>
            <pc:docMk/>
            <pc:sldMk cId="3126761598" sldId="719"/>
            <ac:spMk id="54274" creationId="{00000000-0000-0000-0000-000000000000}"/>
          </ac:spMkLst>
        </pc:spChg>
        <pc:graphicFrameChg chg="modGraphic">
          <ac:chgData name="Rafael Llera" userId="df71dc63-9546-43c1-a862-30103c8ff81b" providerId="ADAL" clId="{CD840056-7E2C-4708-93A6-B552AFF5A2DC}" dt="2018-05-03T21:56:23.975" v="773" actId="313"/>
          <ac:graphicFrameMkLst>
            <pc:docMk/>
            <pc:sldMk cId="3126761598" sldId="719"/>
            <ac:graphicFrameMk id="2" creationId="{00000000-0000-0000-0000-000000000000}"/>
          </ac:graphicFrameMkLst>
        </pc:graphicFrameChg>
      </pc:sldChg>
      <pc:sldChg chg="modSp">
        <pc:chgData name="Rafael Llera" userId="df71dc63-9546-43c1-a862-30103c8ff81b" providerId="ADAL" clId="{CD840056-7E2C-4708-93A6-B552AFF5A2DC}" dt="2018-05-03T21:57:16.437" v="781" actId="313"/>
        <pc:sldMkLst>
          <pc:docMk/>
          <pc:sldMk cId="3585995275" sldId="720"/>
        </pc:sldMkLst>
        <pc:spChg chg="mod">
          <ac:chgData name="Rafael Llera" userId="df71dc63-9546-43c1-a862-30103c8ff81b" providerId="ADAL" clId="{CD840056-7E2C-4708-93A6-B552AFF5A2DC}" dt="2018-05-03T21:57:16.437" v="781" actId="313"/>
          <ac:spMkLst>
            <pc:docMk/>
            <pc:sldMk cId="3585995275" sldId="720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7:06.173" v="778" actId="790"/>
          <ac:spMkLst>
            <pc:docMk/>
            <pc:sldMk cId="3585995275" sldId="720"/>
            <ac:spMk id="56322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6:56.641" v="777" actId="313"/>
        <pc:sldMkLst>
          <pc:docMk/>
          <pc:sldMk cId="2702747146" sldId="721"/>
        </pc:sldMkLst>
        <pc:spChg chg="mod">
          <ac:chgData name="Rafael Llera" userId="df71dc63-9546-43c1-a862-30103c8ff81b" providerId="ADAL" clId="{CD840056-7E2C-4708-93A6-B552AFF5A2DC}" dt="2018-05-03T21:56:51.431" v="775" actId="790"/>
          <ac:spMkLst>
            <pc:docMk/>
            <pc:sldMk cId="2702747146" sldId="721"/>
            <ac:spMk id="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56.641" v="777" actId="313"/>
          <ac:spMkLst>
            <pc:docMk/>
            <pc:sldMk cId="2702747146" sldId="721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51.431" v="775" actId="790"/>
          <ac:spMkLst>
            <pc:docMk/>
            <pc:sldMk cId="2702747146" sldId="721"/>
            <ac:spMk id="7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51.431" v="775" actId="790"/>
          <ac:spMkLst>
            <pc:docMk/>
            <pc:sldMk cId="2702747146" sldId="721"/>
            <ac:spMk id="8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51.431" v="775" actId="790"/>
          <ac:spMkLst>
            <pc:docMk/>
            <pc:sldMk cId="2702747146" sldId="721"/>
            <ac:spMk id="9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6:30.511" v="774" actId="790"/>
          <ac:spMkLst>
            <pc:docMk/>
            <pc:sldMk cId="2702747146" sldId="721"/>
            <ac:spMk id="56322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7:35.532" v="787" actId="313"/>
        <pc:sldMkLst>
          <pc:docMk/>
          <pc:sldMk cId="4161576425" sldId="722"/>
        </pc:sldMkLst>
        <pc:spChg chg="mod">
          <ac:chgData name="Rafael Llera" userId="df71dc63-9546-43c1-a862-30103c8ff81b" providerId="ADAL" clId="{CD840056-7E2C-4708-93A6-B552AFF5A2DC}" dt="2018-05-03T21:57:25.470" v="782" actId="790"/>
          <ac:spMkLst>
            <pc:docMk/>
            <pc:sldMk cId="4161576425" sldId="722"/>
            <ac:spMk id="2" creationId="{04042DBA-EB5F-48D3-97E7-B594B1B5F59D}"/>
          </ac:spMkLst>
        </pc:spChg>
        <pc:spChg chg="mod">
          <ac:chgData name="Rafael Llera" userId="df71dc63-9546-43c1-a862-30103c8ff81b" providerId="ADAL" clId="{CD840056-7E2C-4708-93A6-B552AFF5A2DC}" dt="2018-05-03T21:57:35.532" v="787" actId="313"/>
          <ac:spMkLst>
            <pc:docMk/>
            <pc:sldMk cId="4161576425" sldId="722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7:25.470" v="782" actId="790"/>
          <ac:spMkLst>
            <pc:docMk/>
            <pc:sldMk cId="4161576425" sldId="722"/>
            <ac:spMk id="56322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7:54.345" v="790" actId="313"/>
        <pc:sldMkLst>
          <pc:docMk/>
          <pc:sldMk cId="3007410519" sldId="723"/>
        </pc:sldMkLst>
        <pc:spChg chg="mod">
          <ac:chgData name="Rafael Llera" userId="df71dc63-9546-43c1-a862-30103c8ff81b" providerId="ADAL" clId="{CD840056-7E2C-4708-93A6-B552AFF5A2DC}" dt="2018-05-03T21:57:54.345" v="790" actId="313"/>
          <ac:spMkLst>
            <pc:docMk/>
            <pc:sldMk cId="3007410519" sldId="723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7:52.442" v="789" actId="313"/>
          <ac:spMkLst>
            <pc:docMk/>
            <pc:sldMk cId="3007410519" sldId="723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8:56.558" v="806" actId="313"/>
        <pc:sldMkLst>
          <pc:docMk/>
          <pc:sldMk cId="2924432221" sldId="724"/>
        </pc:sldMkLst>
        <pc:spChg chg="mod">
          <ac:chgData name="Rafael Llera" userId="df71dc63-9546-43c1-a862-30103c8ff81b" providerId="ADAL" clId="{CD840056-7E2C-4708-93A6-B552AFF5A2DC}" dt="2018-05-03T21:58:45.170" v="798" actId="790"/>
          <ac:spMkLst>
            <pc:docMk/>
            <pc:sldMk cId="2924432221" sldId="724"/>
            <ac:spMk id="29698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8:56.558" v="806" actId="313"/>
          <ac:spMkLst>
            <pc:docMk/>
            <pc:sldMk cId="2924432221" sldId="724"/>
            <ac:spMk id="29699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8:38.837" v="797" actId="313"/>
        <pc:sldMkLst>
          <pc:docMk/>
          <pc:sldMk cId="1422186123" sldId="726"/>
        </pc:sldMkLst>
        <pc:spChg chg="mod">
          <ac:chgData name="Rafael Llera" userId="df71dc63-9546-43c1-a862-30103c8ff81b" providerId="ADAL" clId="{CD840056-7E2C-4708-93A6-B552AFF5A2DC}" dt="2018-05-03T21:58:38.837" v="797" actId="313"/>
          <ac:spMkLst>
            <pc:docMk/>
            <pc:sldMk cId="1422186123" sldId="726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8:32.051" v="795" actId="790"/>
          <ac:spMkLst>
            <pc:docMk/>
            <pc:sldMk cId="1422186123" sldId="726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8:19.898" v="794" actId="313"/>
        <pc:sldMkLst>
          <pc:docMk/>
          <pc:sldMk cId="1839143535" sldId="727"/>
        </pc:sldMkLst>
        <pc:spChg chg="mod">
          <ac:chgData name="Rafael Llera" userId="df71dc63-9546-43c1-a862-30103c8ff81b" providerId="ADAL" clId="{CD840056-7E2C-4708-93A6-B552AFF5A2DC}" dt="2018-05-03T21:58:19.898" v="794" actId="313"/>
          <ac:spMkLst>
            <pc:docMk/>
            <pc:sldMk cId="1839143535" sldId="727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8:10.273" v="791" actId="790"/>
          <ac:spMkLst>
            <pc:docMk/>
            <pc:sldMk cId="1839143535" sldId="727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9:19.818" v="813" actId="313"/>
        <pc:sldMkLst>
          <pc:docMk/>
          <pc:sldMk cId="959104786" sldId="728"/>
        </pc:sldMkLst>
        <pc:spChg chg="mod">
          <ac:chgData name="Rafael Llera" userId="df71dc63-9546-43c1-a862-30103c8ff81b" providerId="ADAL" clId="{CD840056-7E2C-4708-93A6-B552AFF5A2DC}" dt="2018-05-03T21:59:15.762" v="812" actId="313"/>
          <ac:spMkLst>
            <pc:docMk/>
            <pc:sldMk cId="959104786" sldId="728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1:59:19.818" v="813" actId="313"/>
          <ac:spMkLst>
            <pc:docMk/>
            <pc:sldMk cId="959104786" sldId="728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1:59:52.001" v="818" actId="313"/>
        <pc:sldMkLst>
          <pc:docMk/>
          <pc:sldMk cId="997681134" sldId="729"/>
        </pc:sldMkLst>
        <pc:spChg chg="mod">
          <ac:chgData name="Rafael Llera" userId="df71dc63-9546-43c1-a862-30103c8ff81b" providerId="ADAL" clId="{CD840056-7E2C-4708-93A6-B552AFF5A2DC}" dt="2018-05-03T21:59:27.665" v="814" actId="790"/>
          <ac:spMkLst>
            <pc:docMk/>
            <pc:sldMk cId="997681134" sldId="729"/>
            <ac:spMk id="54274" creationId="{00000000-0000-0000-0000-000000000000}"/>
          </ac:spMkLst>
        </pc:spChg>
        <pc:graphicFrameChg chg="modGraphic">
          <ac:chgData name="Rafael Llera" userId="df71dc63-9546-43c1-a862-30103c8ff81b" providerId="ADAL" clId="{CD840056-7E2C-4708-93A6-B552AFF5A2DC}" dt="2018-05-03T21:59:52.001" v="818" actId="313"/>
          <ac:graphicFrameMkLst>
            <pc:docMk/>
            <pc:sldMk cId="997681134" sldId="729"/>
            <ac:graphicFrameMk id="2" creationId="{F961DFEC-5B88-427B-A273-2BAFD62D9ECE}"/>
          </ac:graphicFrameMkLst>
        </pc:graphicFrameChg>
      </pc:sldChg>
      <pc:sldChg chg="modSp">
        <pc:chgData name="Rafael Llera" userId="df71dc63-9546-43c1-a862-30103c8ff81b" providerId="ADAL" clId="{CD840056-7E2C-4708-93A6-B552AFF5A2DC}" dt="2018-05-03T22:00:02.531" v="819" actId="790"/>
        <pc:sldMkLst>
          <pc:docMk/>
          <pc:sldMk cId="86579367" sldId="730"/>
        </pc:sldMkLst>
        <pc:spChg chg="mod">
          <ac:chgData name="Rafael Llera" userId="df71dc63-9546-43c1-a862-30103c8ff81b" providerId="ADAL" clId="{CD840056-7E2C-4708-93A6-B552AFF5A2DC}" dt="2018-05-03T22:00:02.531" v="819" actId="790"/>
          <ac:spMkLst>
            <pc:docMk/>
            <pc:sldMk cId="86579367" sldId="730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0:02.531" v="819" actId="790"/>
          <ac:spMkLst>
            <pc:docMk/>
            <pc:sldMk cId="86579367" sldId="730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0:14.153" v="820" actId="790"/>
        <pc:sldMkLst>
          <pc:docMk/>
          <pc:sldMk cId="4142397054" sldId="731"/>
        </pc:sldMkLst>
        <pc:spChg chg="mod">
          <ac:chgData name="Rafael Llera" userId="df71dc63-9546-43c1-a862-30103c8ff81b" providerId="ADAL" clId="{CD840056-7E2C-4708-93A6-B552AFF5A2DC}" dt="2018-05-03T22:00:14.153" v="820" actId="790"/>
          <ac:spMkLst>
            <pc:docMk/>
            <pc:sldMk cId="4142397054" sldId="731"/>
            <ac:spMk id="29698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0:29.082" v="822" actId="313"/>
        <pc:sldMkLst>
          <pc:docMk/>
          <pc:sldMk cId="3120589062" sldId="732"/>
        </pc:sldMkLst>
        <pc:spChg chg="mod">
          <ac:chgData name="Rafael Llera" userId="df71dc63-9546-43c1-a862-30103c8ff81b" providerId="ADAL" clId="{CD840056-7E2C-4708-93A6-B552AFF5A2DC}" dt="2018-05-03T22:00:24.699" v="821" actId="790"/>
          <ac:spMkLst>
            <pc:docMk/>
            <pc:sldMk cId="3120589062" sldId="732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0:29.082" v="822" actId="313"/>
          <ac:spMkLst>
            <pc:docMk/>
            <pc:sldMk cId="3120589062" sldId="732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0:38.988" v="823" actId="790"/>
        <pc:sldMkLst>
          <pc:docMk/>
          <pc:sldMk cId="2823141681" sldId="733"/>
        </pc:sldMkLst>
        <pc:spChg chg="mod">
          <ac:chgData name="Rafael Llera" userId="df71dc63-9546-43c1-a862-30103c8ff81b" providerId="ADAL" clId="{CD840056-7E2C-4708-93A6-B552AFF5A2DC}" dt="2018-05-03T22:00:38.988" v="823" actId="790"/>
          <ac:spMkLst>
            <pc:docMk/>
            <pc:sldMk cId="2823141681" sldId="733"/>
            <ac:spMk id="7" creationId="{9F12B99D-2A1A-45B1-9E84-5EFA5A043028}"/>
          </ac:spMkLst>
        </pc:spChg>
        <pc:spChg chg="mod">
          <ac:chgData name="Rafael Llera" userId="df71dc63-9546-43c1-a862-30103c8ff81b" providerId="ADAL" clId="{CD840056-7E2C-4708-93A6-B552AFF5A2DC}" dt="2018-05-03T22:00:38.988" v="823" actId="790"/>
          <ac:spMkLst>
            <pc:docMk/>
            <pc:sldMk cId="2823141681" sldId="733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1:52.854" v="827" actId="313"/>
        <pc:sldMkLst>
          <pc:docMk/>
          <pc:sldMk cId="4153911503" sldId="734"/>
        </pc:sldMkLst>
        <pc:spChg chg="mod">
          <ac:chgData name="Rafael Llera" userId="df71dc63-9546-43c1-a862-30103c8ff81b" providerId="ADAL" clId="{CD840056-7E2C-4708-93A6-B552AFF5A2DC}" dt="2018-05-03T22:01:48.814" v="826" actId="790"/>
          <ac:spMkLst>
            <pc:docMk/>
            <pc:sldMk cId="4153911503" sldId="734"/>
            <ac:spMk id="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1:52.854" v="827" actId="313"/>
          <ac:spMkLst>
            <pc:docMk/>
            <pc:sldMk cId="4153911503" sldId="734"/>
            <ac:spMk id="67586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2:15.412" v="831" actId="313"/>
        <pc:sldMkLst>
          <pc:docMk/>
          <pc:sldMk cId="880465481" sldId="735"/>
        </pc:sldMkLst>
        <pc:spChg chg="mod">
          <ac:chgData name="Rafael Llera" userId="df71dc63-9546-43c1-a862-30103c8ff81b" providerId="ADAL" clId="{CD840056-7E2C-4708-93A6-B552AFF5A2DC}" dt="2018-05-03T22:02:15.412" v="831" actId="313"/>
          <ac:spMkLst>
            <pc:docMk/>
            <pc:sldMk cId="880465481" sldId="735"/>
            <ac:spMk id="30723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2:02.792" v="828" actId="790"/>
          <ac:spMkLst>
            <pc:docMk/>
            <pc:sldMk cId="880465481" sldId="735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2:25.817" v="832" actId="790"/>
        <pc:sldMkLst>
          <pc:docMk/>
          <pc:sldMk cId="1689657475" sldId="736"/>
        </pc:sldMkLst>
        <pc:spChg chg="mod">
          <ac:chgData name="Rafael Llera" userId="df71dc63-9546-43c1-a862-30103c8ff81b" providerId="ADAL" clId="{CD840056-7E2C-4708-93A6-B552AFF5A2DC}" dt="2018-05-03T22:02:25.817" v="832" actId="790"/>
          <ac:spMkLst>
            <pc:docMk/>
            <pc:sldMk cId="1689657475" sldId="736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2:25.817" v="832" actId="790"/>
          <ac:spMkLst>
            <pc:docMk/>
            <pc:sldMk cId="1689657475" sldId="736"/>
            <ac:spMk id="46082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2:45.411" v="833" actId="790"/>
        <pc:sldMkLst>
          <pc:docMk/>
          <pc:sldMk cId="4185968951" sldId="737"/>
        </pc:sldMkLst>
        <pc:spChg chg="mod">
          <ac:chgData name="Rafael Llera" userId="df71dc63-9546-43c1-a862-30103c8ff81b" providerId="ADAL" clId="{CD840056-7E2C-4708-93A6-B552AFF5A2DC}" dt="2018-05-03T22:02:45.411" v="833" actId="790"/>
          <ac:spMkLst>
            <pc:docMk/>
            <pc:sldMk cId="4185968951" sldId="737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2:45.411" v="833" actId="790"/>
          <ac:spMkLst>
            <pc:docMk/>
            <pc:sldMk cId="4185968951" sldId="737"/>
            <ac:spMk id="46082" creationId="{00000000-0000-0000-0000-000000000000}"/>
          </ac:spMkLst>
        </pc:spChg>
      </pc:sldChg>
      <pc:sldChg chg="addSp delSp modSp">
        <pc:chgData name="Rafael Llera" userId="df71dc63-9546-43c1-a862-30103c8ff81b" providerId="ADAL" clId="{CD840056-7E2C-4708-93A6-B552AFF5A2DC}" dt="2018-05-03T22:05:12.176" v="837" actId="313"/>
        <pc:sldMkLst>
          <pc:docMk/>
          <pc:sldMk cId="2072340494" sldId="738"/>
        </pc:sldMkLst>
        <pc:spChg chg="mod">
          <ac:chgData name="Rafael Llera" userId="df71dc63-9546-43c1-a862-30103c8ff81b" providerId="ADAL" clId="{CD840056-7E2C-4708-93A6-B552AFF5A2DC}" dt="2018-05-03T22:03:06.674" v="835" actId="790"/>
          <ac:spMkLst>
            <pc:docMk/>
            <pc:sldMk cId="2072340494" sldId="738"/>
            <ac:spMk id="54274" creationId="{00000000-0000-0000-0000-000000000000}"/>
          </ac:spMkLst>
        </pc:spChg>
        <pc:graphicFrameChg chg="mod modGraphic">
          <ac:chgData name="Rafael Llera" userId="df71dc63-9546-43c1-a862-30103c8ff81b" providerId="ADAL" clId="{CD840056-7E2C-4708-93A6-B552AFF5A2DC}" dt="2018-05-03T22:05:12.176" v="837" actId="313"/>
          <ac:graphicFrameMkLst>
            <pc:docMk/>
            <pc:sldMk cId="2072340494" sldId="738"/>
            <ac:graphicFrameMk id="2" creationId="{5C2AD8D1-6DFB-4353-A4A3-D43C9DF8EA9D}"/>
          </ac:graphicFrameMkLst>
        </pc:graphicFrameChg>
        <pc:picChg chg="del">
          <ac:chgData name="Rafael Llera" userId="df71dc63-9546-43c1-a862-30103c8ff81b" providerId="ADAL" clId="{CD840056-7E2C-4708-93A6-B552AFF5A2DC}" dt="2018-05-03T21:33:22.991" v="70" actId="478"/>
          <ac:picMkLst>
            <pc:docMk/>
            <pc:sldMk cId="2072340494" sldId="738"/>
            <ac:picMk id="6" creationId="{1B61D17D-971F-4A26-A1E2-F1804B4E672C}"/>
          </ac:picMkLst>
        </pc:picChg>
        <pc:picChg chg="mod modCrop">
          <ac:chgData name="Rafael Llera" userId="df71dc63-9546-43c1-a862-30103c8ff81b" providerId="ADAL" clId="{CD840056-7E2C-4708-93A6-B552AFF5A2DC}" dt="2018-05-03T21:33:11.229" v="69" actId="1038"/>
          <ac:picMkLst>
            <pc:docMk/>
            <pc:sldMk cId="2072340494" sldId="738"/>
            <ac:picMk id="7" creationId="{BA191605-7DD6-4073-A4F7-5A146B1ED19A}"/>
          </ac:picMkLst>
        </pc:picChg>
        <pc:picChg chg="add mod modCrop">
          <ac:chgData name="Rafael Llera" userId="df71dc63-9546-43c1-a862-30103c8ff81b" providerId="ADAL" clId="{CD840056-7E2C-4708-93A6-B552AFF5A2DC}" dt="2018-05-03T21:33:07.126" v="65" actId="1037"/>
          <ac:picMkLst>
            <pc:docMk/>
            <pc:sldMk cId="2072340494" sldId="738"/>
            <ac:picMk id="8" creationId="{B8CB98D9-0C48-4615-8835-7BB60A26C976}"/>
          </ac:picMkLst>
        </pc:picChg>
        <pc:picChg chg="add mod modCrop">
          <ac:chgData name="Rafael Llera" userId="df71dc63-9546-43c1-a862-30103c8ff81b" providerId="ADAL" clId="{CD840056-7E2C-4708-93A6-B552AFF5A2DC}" dt="2018-05-03T21:33:02.618" v="62" actId="1038"/>
          <ac:picMkLst>
            <pc:docMk/>
            <pc:sldMk cId="2072340494" sldId="738"/>
            <ac:picMk id="9" creationId="{430327B8-F2AF-40A2-9C98-DDD404741C55}"/>
          </ac:picMkLst>
        </pc:picChg>
        <pc:picChg chg="add mod modCrop">
          <ac:chgData name="Rafael Llera" userId="df71dc63-9546-43c1-a862-30103c8ff81b" providerId="ADAL" clId="{CD840056-7E2C-4708-93A6-B552AFF5A2DC}" dt="2018-05-03T21:32:03.774" v="48" actId="14100"/>
          <ac:picMkLst>
            <pc:docMk/>
            <pc:sldMk cId="2072340494" sldId="738"/>
            <ac:picMk id="10" creationId="{6FEBE8BF-4B7E-4A5E-9E6D-2EC36F37E0D0}"/>
          </ac:picMkLst>
        </pc:picChg>
        <pc:picChg chg="add mod modCrop">
          <ac:chgData name="Rafael Llera" userId="df71dc63-9546-43c1-a862-30103c8ff81b" providerId="ADAL" clId="{CD840056-7E2C-4708-93A6-B552AFF5A2DC}" dt="2018-05-03T21:32:56.658" v="61" actId="1076"/>
          <ac:picMkLst>
            <pc:docMk/>
            <pc:sldMk cId="2072340494" sldId="738"/>
            <ac:picMk id="11" creationId="{149AF997-F95F-4E31-8AB0-FAEAA564FA8C}"/>
          </ac:picMkLst>
        </pc:picChg>
      </pc:sldChg>
      <pc:sldChg chg="modSp">
        <pc:chgData name="Rafael Llera" userId="df71dc63-9546-43c1-a862-30103c8ff81b" providerId="ADAL" clId="{CD840056-7E2C-4708-93A6-B552AFF5A2DC}" dt="2018-05-03T22:05:18.697" v="838" actId="790"/>
        <pc:sldMkLst>
          <pc:docMk/>
          <pc:sldMk cId="3136027467" sldId="739"/>
        </pc:sldMkLst>
        <pc:spChg chg="mod">
          <ac:chgData name="Rafael Llera" userId="df71dc63-9546-43c1-a862-30103c8ff81b" providerId="ADAL" clId="{CD840056-7E2C-4708-93A6-B552AFF5A2DC}" dt="2018-05-03T22:05:18.697" v="838" actId="790"/>
          <ac:spMkLst>
            <pc:docMk/>
            <pc:sldMk cId="3136027467" sldId="739"/>
            <ac:spMk id="54274" creationId="{00000000-0000-0000-0000-000000000000}"/>
          </ac:spMkLst>
        </pc:spChg>
      </pc:sldChg>
      <pc:sldChg chg="modSp">
        <pc:chgData name="Rafael Llera" userId="df71dc63-9546-43c1-a862-30103c8ff81b" providerId="ADAL" clId="{CD840056-7E2C-4708-93A6-B552AFF5A2DC}" dt="2018-05-03T22:05:32.659" v="842" actId="313"/>
        <pc:sldMkLst>
          <pc:docMk/>
          <pc:sldMk cId="713106379" sldId="740"/>
        </pc:sldMkLst>
        <pc:spChg chg="mod">
          <ac:chgData name="Rafael Llera" userId="df71dc63-9546-43c1-a862-30103c8ff81b" providerId="ADAL" clId="{CD840056-7E2C-4708-93A6-B552AFF5A2DC}" dt="2018-05-03T22:05:32.659" v="842" actId="313"/>
          <ac:spMkLst>
            <pc:docMk/>
            <pc:sldMk cId="713106379" sldId="740"/>
            <ac:spMk id="5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5:25.592" v="839" actId="790"/>
          <ac:spMkLst>
            <pc:docMk/>
            <pc:sldMk cId="713106379" sldId="740"/>
            <ac:spMk id="54274" creationId="{00000000-0000-0000-0000-000000000000}"/>
          </ac:spMkLst>
        </pc:spChg>
      </pc:sldChg>
      <pc:sldChg chg="addSp delSp modSp">
        <pc:chgData name="Rafael Llera" userId="df71dc63-9546-43c1-a862-30103c8ff81b" providerId="ADAL" clId="{CD840056-7E2C-4708-93A6-B552AFF5A2DC}" dt="2018-05-03T22:05:42.065" v="843" actId="790"/>
        <pc:sldMkLst>
          <pc:docMk/>
          <pc:sldMk cId="1416951193" sldId="741"/>
        </pc:sldMkLst>
        <pc:spChg chg="mod">
          <ac:chgData name="Rafael Llera" userId="df71dc63-9546-43c1-a862-30103c8ff81b" providerId="ADAL" clId="{CD840056-7E2C-4708-93A6-B552AFF5A2DC}" dt="2018-05-03T22:05:42.065" v="843" actId="790"/>
          <ac:spMkLst>
            <pc:docMk/>
            <pc:sldMk cId="1416951193" sldId="741"/>
            <ac:spMk id="5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5:42.065" v="843" actId="790"/>
          <ac:spMkLst>
            <pc:docMk/>
            <pc:sldMk cId="1416951193" sldId="741"/>
            <ac:spMk id="54274" creationId="{00000000-0000-0000-0000-000000000000}"/>
          </ac:spMkLst>
        </pc:spChg>
        <pc:picChg chg="del">
          <ac:chgData name="Rafael Llera" userId="df71dc63-9546-43c1-a862-30103c8ff81b" providerId="ADAL" clId="{CD840056-7E2C-4708-93A6-B552AFF5A2DC}" dt="2018-05-03T21:40:06.482" v="346" actId="478"/>
          <ac:picMkLst>
            <pc:docMk/>
            <pc:sldMk cId="1416951193" sldId="741"/>
            <ac:picMk id="2" creationId="{00000000-0000-0000-0000-000000000000}"/>
          </ac:picMkLst>
        </pc:picChg>
        <pc:picChg chg="add mod">
          <ac:chgData name="Rafael Llera" userId="df71dc63-9546-43c1-a862-30103c8ff81b" providerId="ADAL" clId="{CD840056-7E2C-4708-93A6-B552AFF5A2DC}" dt="2018-05-03T21:40:09.867" v="347" actId="1076"/>
          <ac:picMkLst>
            <pc:docMk/>
            <pc:sldMk cId="1416951193" sldId="741"/>
            <ac:picMk id="3" creationId="{FC1AA898-ADB5-4A63-A486-DE1AA93FEADB}"/>
          </ac:picMkLst>
        </pc:picChg>
      </pc:sldChg>
      <pc:sldChg chg="modSp">
        <pc:chgData name="Rafael Llera" userId="df71dc63-9546-43c1-a862-30103c8ff81b" providerId="ADAL" clId="{CD840056-7E2C-4708-93A6-B552AFF5A2DC}" dt="2018-05-03T22:05:59.226" v="845" actId="790"/>
        <pc:sldMkLst>
          <pc:docMk/>
          <pc:sldMk cId="308528730" sldId="742"/>
        </pc:sldMkLst>
        <pc:spChg chg="mod">
          <ac:chgData name="Rafael Llera" userId="df71dc63-9546-43c1-a862-30103c8ff81b" providerId="ADAL" clId="{CD840056-7E2C-4708-93A6-B552AFF5A2DC}" dt="2018-05-03T22:05:59.226" v="845" actId="790"/>
          <ac:spMkLst>
            <pc:docMk/>
            <pc:sldMk cId="308528730" sldId="742"/>
            <ac:spMk id="6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5:59.226" v="845" actId="790"/>
          <ac:spMkLst>
            <pc:docMk/>
            <pc:sldMk cId="308528730" sldId="742"/>
            <ac:spMk id="71682" creationId="{00000000-0000-0000-0000-000000000000}"/>
          </ac:spMkLst>
        </pc:spChg>
        <pc:picChg chg="mod">
          <ac:chgData name="Rafael Llera" userId="df71dc63-9546-43c1-a862-30103c8ff81b" providerId="ADAL" clId="{CD840056-7E2C-4708-93A6-B552AFF5A2DC}" dt="2018-05-03T21:40:38.868" v="357" actId="1076"/>
          <ac:picMkLst>
            <pc:docMk/>
            <pc:sldMk cId="308528730" sldId="742"/>
            <ac:picMk id="7" creationId="{00000000-0000-0000-0000-000000000000}"/>
          </ac:picMkLst>
        </pc:picChg>
        <pc:picChg chg="mod">
          <ac:chgData name="Rafael Llera" userId="df71dc63-9546-43c1-a862-30103c8ff81b" providerId="ADAL" clId="{CD840056-7E2C-4708-93A6-B552AFF5A2DC}" dt="2018-05-03T21:43:39.376" v="466" actId="1076"/>
          <ac:picMkLst>
            <pc:docMk/>
            <pc:sldMk cId="308528730" sldId="742"/>
            <ac:picMk id="71685" creationId="{00000000-0000-0000-0000-000000000000}"/>
          </ac:picMkLst>
        </pc:picChg>
      </pc:sldChg>
      <pc:sldChg chg="modSp">
        <pc:chgData name="Rafael Llera" userId="df71dc63-9546-43c1-a862-30103c8ff81b" providerId="ADAL" clId="{CD840056-7E2C-4708-93A6-B552AFF5A2DC}" dt="2018-05-03T22:06:20.286" v="850" actId="20577"/>
        <pc:sldMkLst>
          <pc:docMk/>
          <pc:sldMk cId="1188519135" sldId="743"/>
        </pc:sldMkLst>
        <pc:spChg chg="mod">
          <ac:chgData name="Rafael Llera" userId="df71dc63-9546-43c1-a862-30103c8ff81b" providerId="ADAL" clId="{CD840056-7E2C-4708-93A6-B552AFF5A2DC}" dt="2018-05-03T22:06:08.882" v="846" actId="790"/>
          <ac:spMkLst>
            <pc:docMk/>
            <pc:sldMk cId="1188519135" sldId="743"/>
            <ac:spMk id="7" creationId="{00000000-0000-0000-0000-000000000000}"/>
          </ac:spMkLst>
        </pc:spChg>
        <pc:spChg chg="mod">
          <ac:chgData name="Rafael Llera" userId="df71dc63-9546-43c1-a862-30103c8ff81b" providerId="ADAL" clId="{CD840056-7E2C-4708-93A6-B552AFF5A2DC}" dt="2018-05-03T22:06:20.286" v="850" actId="20577"/>
          <ac:spMkLst>
            <pc:docMk/>
            <pc:sldMk cId="1188519135" sldId="743"/>
            <ac:spMk id="7373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34B8587B-4AD5-4965-A4E8-8F560E04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1755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82F7C984-7724-4DEB-8EF2-9A7EE08D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0F3413-1D0C-41C1-A701-43BD46A3F072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88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2C891C-04CA-4CDD-8AA1-97B403DD2A64}" type="slidenum">
              <a:rPr lang="en-US" altLang="en-US" sz="1000" smtClean="0"/>
              <a:pPr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3854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2C891C-04CA-4CDD-8AA1-97B403DD2A64}" type="slidenum">
              <a:rPr lang="en-US" altLang="en-US" sz="1000" smtClean="0"/>
              <a:pPr>
                <a:spcBef>
                  <a:spcPct val="0"/>
                </a:spcBef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24993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2C891C-04CA-4CDD-8AA1-97B403DD2A64}" type="slidenum">
              <a:rPr lang="en-US" altLang="en-US" sz="1000" smtClean="0"/>
              <a:pPr>
                <a:spcBef>
                  <a:spcPct val="0"/>
                </a:spcBef>
              </a:pPr>
              <a:t>13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3976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4439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10390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47949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29F22A-27AC-43CF-AFEB-064A94B9A2F6}" type="slidenum">
              <a:rPr lang="en-US" altLang="en-US" sz="1000" smtClean="0"/>
              <a:pPr>
                <a:spcBef>
                  <a:spcPct val="0"/>
                </a:spcBef>
              </a:pPr>
              <a:t>17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18851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641044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75017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82269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5A0115-947D-449E-A517-2D2113C9A589}" type="slidenum">
              <a:rPr lang="en-US" altLang="en-US" sz="1000" smtClean="0"/>
              <a:pPr>
                <a:spcBef>
                  <a:spcPct val="0"/>
                </a:spcBef>
              </a:pPr>
              <a:t>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20366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29F22A-27AC-43CF-AFEB-064A94B9A2F6}" type="slidenum">
              <a:rPr lang="en-US" altLang="en-US" sz="1000" smtClean="0"/>
              <a:pPr>
                <a:spcBef>
                  <a:spcPct val="0"/>
                </a:spcBef>
              </a:pPr>
              <a:t>21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41021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9991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792498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340338-E3CB-4817-BE51-DE6BC174E35A}" type="slidenum">
              <a:rPr lang="en-US" altLang="en-US" sz="1000" smtClean="0"/>
              <a:pPr>
                <a:spcBef>
                  <a:spcPct val="0"/>
                </a:spcBef>
              </a:pPr>
              <a:t>24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6681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6362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1A482-91FE-41F9-84C4-9B975E90EFB9}" type="slidenum">
              <a:rPr lang="en-US" altLang="en-US" sz="1000" smtClean="0"/>
              <a:pPr>
                <a:spcBef>
                  <a:spcPct val="0"/>
                </a:spcBef>
              </a:pPr>
              <a:t>26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89946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1A482-91FE-41F9-84C4-9B975E90EFB9}" type="slidenum">
              <a:rPr lang="en-US" altLang="en-US" sz="1000" smtClean="0"/>
              <a:pPr>
                <a:spcBef>
                  <a:spcPct val="0"/>
                </a:spcBef>
              </a:pPr>
              <a:t>27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437343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90940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29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47851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30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03237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5A0115-947D-449E-A517-2D2113C9A589}" type="slidenum">
              <a:rPr lang="en-US" altLang="en-US" sz="1000" smtClean="0"/>
              <a:pPr>
                <a:spcBef>
                  <a:spcPct val="0"/>
                </a:spcBef>
              </a:pPr>
              <a:t>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68442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31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198028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9F16A3-3581-4227-A2D2-25B2A0EF43A2}" type="slidenum">
              <a:rPr lang="en-US" altLang="en-US" sz="1000" smtClean="0"/>
              <a:pPr>
                <a:spcBef>
                  <a:spcPct val="0"/>
                </a:spcBef>
              </a:pPr>
              <a:t>32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378799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7083A4-5259-4F49-ACE8-418E99D50E09}" type="slidenum">
              <a:rPr lang="en-US" altLang="en-US" sz="1000" smtClean="0"/>
              <a:pPr>
                <a:spcBef>
                  <a:spcPct val="0"/>
                </a:spcBef>
              </a:pPr>
              <a:t>33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48865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716F-058A-434C-897E-30C13A79AA3C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66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003F58-F8D6-45F6-9CCE-7A12304F6BC9}" type="slidenum">
              <a:rPr lang="en-US" altLang="en-US" sz="1000" smtClean="0"/>
              <a:pPr>
                <a:spcBef>
                  <a:spcPct val="0"/>
                </a:spcBef>
              </a:pPr>
              <a:t>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3130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29F22A-27AC-43CF-AFEB-064A94B9A2F6}" type="slidenum">
              <a:rPr lang="en-US" altLang="en-US" sz="1000" smtClean="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5324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E9982B-87C0-4540-9D1B-489674B43C32}" type="slidenum">
              <a:rPr lang="en-US" altLang="en-US" sz="1000" smtClean="0"/>
              <a:pPr>
                <a:spcBef>
                  <a:spcPct val="0"/>
                </a:spcBef>
              </a:pPr>
              <a:t>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0937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E9982B-87C0-4540-9D1B-489674B43C32}" type="slidenum">
              <a:rPr lang="en-US" altLang="en-US" sz="1000" smtClean="0"/>
              <a:pPr>
                <a:spcBef>
                  <a:spcPct val="0"/>
                </a:spcBef>
              </a:pPr>
              <a:t>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5865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E9982B-87C0-4540-9D1B-489674B43C32}" type="slidenum">
              <a:rPr lang="en-US" altLang="en-US" sz="1000" smtClean="0"/>
              <a:pPr>
                <a:spcBef>
                  <a:spcPct val="0"/>
                </a:spcBef>
              </a:pPr>
              <a:t>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6780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69F64-8C25-414A-A278-D4759306151D}" type="slidenum">
              <a:rPr lang="en-US" altLang="en-US" sz="1000" smtClean="0"/>
              <a:pPr>
                <a:spcBef>
                  <a:spcPct val="0"/>
                </a:spcBef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92895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ccupational Safety &amp; Health Admin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/>
          <a:stretch>
            <a:fillRect/>
          </a:stretch>
        </p:blipFill>
        <p:spPr bwMode="auto">
          <a:xfrm>
            <a:off x="0" y="0"/>
            <a:ext cx="914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64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40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438400"/>
            <a:ext cx="40386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1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65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2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68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96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120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1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BFC9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486400"/>
            <a:ext cx="1349858" cy="1262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106680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Verdana" pitchFamily="34" charset="0"/>
        </a:defRPr>
      </a:lvl9pPr>
    </p:titleStyle>
    <p:bodyStyle>
      <a:lvl1pPr marL="406400" indent="-4064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636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4D4D4D"/>
        </a:buClr>
        <a:buFont typeface="Wingdings" pitchFamily="2" charset="2"/>
        <a:buChar char="§"/>
        <a:defRPr sz="2800" b="1" i="0" u="none">
          <a:solidFill>
            <a:schemeClr val="tx1"/>
          </a:solidFill>
          <a:latin typeface="+mn-lt"/>
        </a:defRPr>
      </a:lvl2pPr>
      <a:lvl3pPr marL="13208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tx1"/>
        </a:buClr>
        <a:buChar char="o"/>
        <a:defRPr sz="24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Tahom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Tahoma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Tahoma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Tahoma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hyperlink" Target="http://www.osha.gov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7.png"/><Relationship Id="rId4" Type="http://schemas.openxmlformats.org/officeDocument/2006/relationships/hyperlink" Target="http://www.osha.gov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440238"/>
            <a:ext cx="6400800" cy="1533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0">
                <a:solidFill>
                  <a:srgbClr val="00206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7800" y="6248400"/>
            <a:ext cx="6400800" cy="2286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05218"/>
            <a:ext cx="5562600" cy="109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860426"/>
            <a:ext cx="2895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6BEA9E-70B7-4C87-8591-4440CF1A8820}"/>
              </a:ext>
            </a:extLst>
          </p:cNvPr>
          <p:cNvSpPr/>
          <p:nvPr/>
        </p:nvSpPr>
        <p:spPr>
          <a:xfrm>
            <a:off x="340340" y="1922879"/>
            <a:ext cx="853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Administración de Seguridad y Salud Ocupacional (OSHA)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61251-9FE0-4C38-89FC-F10B6B076162}"/>
              </a:ext>
            </a:extLst>
          </p:cNvPr>
          <p:cNvSpPr/>
          <p:nvPr/>
        </p:nvSpPr>
        <p:spPr>
          <a:xfrm>
            <a:off x="697009" y="2596043"/>
            <a:ext cx="7826181" cy="1015663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" panose="02040604050505020304" pitchFamily="18" charset="0"/>
              </a:rPr>
              <a:t>Introducción</a:t>
            </a:r>
            <a:r>
              <a:rPr lang="es-ES" sz="6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" panose="02040604050505020304" pitchFamily="18" charset="0"/>
              </a:rPr>
              <a:t> a OSHA</a:t>
            </a:r>
            <a:endParaRPr lang="es-ES" sz="60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853-3E76-4631-83B3-012438C7BA2F}"/>
              </a:ext>
            </a:extLst>
          </p:cNvPr>
          <p:cNvSpPr/>
          <p:nvPr/>
        </p:nvSpPr>
        <p:spPr>
          <a:xfrm>
            <a:off x="2930422" y="3729921"/>
            <a:ext cx="34355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Presentación de 1 hora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 2</a:t>
            </a:r>
            <a:b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dicen las normas de OSHA?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874838"/>
            <a:ext cx="4800601" cy="4525962"/>
          </a:xfrm>
        </p:spPr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s-ES" b="0" i="1" dirty="0">
                <a:ea typeface="+mn-ea"/>
              </a:rPr>
              <a:t>Las normas de OSHA:</a:t>
            </a:r>
          </a:p>
          <a:p>
            <a:pPr eaLnBrk="1" hangingPunct="1">
              <a:defRPr/>
            </a:pPr>
            <a:r>
              <a:rPr lang="es-ES" b="0" dirty="0"/>
              <a:t>Describen los métodos que los patrones deben usar para proteger a los empleados de peligros</a:t>
            </a:r>
            <a:r>
              <a:rPr lang="es-ES" b="0" dirty="0"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s-ES" b="0" dirty="0">
                <a:ea typeface="+mn-ea"/>
              </a:rPr>
              <a:t>Están diseñadas para proteger a los trabajadores de una amplia gama de peligros…</a:t>
            </a:r>
          </a:p>
          <a:p>
            <a:pPr eaLnBrk="1" hangingPunct="1">
              <a:defRPr/>
            </a:pPr>
            <a:endParaRPr lang="es-ES" b="0" dirty="0">
              <a:ea typeface="+mn-ea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2542"/>
              </p:ext>
            </p:extLst>
          </p:nvPr>
        </p:nvGraphicFramePr>
        <p:xfrm>
          <a:off x="5712726" y="2133600"/>
          <a:ext cx="3126474" cy="373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algn="ctr"/>
                      <a:r>
                        <a:rPr lang="es-ES" sz="2000" b="1" noProof="0">
                          <a:solidFill>
                            <a:srgbClr val="003399"/>
                          </a:solidFill>
                        </a:rPr>
                        <a:t>Cuatro Categorias de Normas de OSHA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/>
                        <a:t>Industria General*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noProof="0"/>
                        <a:t>Construccion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noProof="0"/>
                        <a:t>Maritima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noProof="0"/>
                        <a:t>Agricultura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541">
                <a:tc>
                  <a:txBody>
                    <a:bodyPr/>
                    <a:lstStyle/>
                    <a:p>
                      <a:pPr algn="ctr"/>
                      <a:r>
                        <a:rPr lang="es-ES" sz="1200" i="1" noProof="0" dirty="0"/>
                        <a:t>*Industria General aplica al número mayor de empleados y lugares de trabajo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6761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las normas de OSHA protegen a los trabajadores?</a:t>
            </a:r>
            <a:endParaRPr lang="es-E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376" y="1973262"/>
            <a:ext cx="8236424" cy="3962400"/>
          </a:xfrm>
        </p:spPr>
        <p:txBody>
          <a:bodyPr/>
          <a:lstStyle/>
          <a:p>
            <a:pPr marL="109537" indent="0">
              <a:buClrTx/>
              <a:buFont typeface="Wingdings 3" panose="05040102010807070707" pitchFamily="18" charset="2"/>
              <a:buNone/>
              <a:defRPr/>
            </a:pPr>
            <a:r>
              <a:rPr lang="es-ES" sz="2800" b="0" i="1" dirty="0"/>
              <a:t>Se encuentran en el Código de Normas Federales (CFR). </a:t>
            </a:r>
          </a:p>
          <a:p>
            <a:pPr marL="566737" indent="-457200">
              <a:buClrTx/>
              <a:defRPr/>
            </a:pPr>
            <a:r>
              <a:rPr lang="es-ES" sz="2800" b="0" i="1" dirty="0"/>
              <a:t>El Libro # 29 está asignado para el Departamento de trabajo; por lo tanto, los estándares OSHA son:</a:t>
            </a:r>
          </a:p>
          <a:p>
            <a:pPr marL="109537" indent="0">
              <a:buClrTx/>
              <a:buNone/>
              <a:defRPr/>
            </a:pPr>
            <a:endParaRPr lang="es-ES" sz="2800" b="0" dirty="0">
              <a:ea typeface="+mn-ea"/>
            </a:endParaRP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DFA50-E8FF-482A-B7C6-931EE0956D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3" name="Rounded Rectangle 2"/>
          <p:cNvSpPr/>
          <p:nvPr/>
        </p:nvSpPr>
        <p:spPr>
          <a:xfrm>
            <a:off x="1371600" y="3505200"/>
            <a:ext cx="541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7" indent="-457200">
              <a:buClrTx/>
              <a:buFont typeface="Arial" panose="020B0604020202020204" pitchFamily="34" charset="0"/>
              <a:buChar char="•"/>
              <a:defRPr/>
            </a:pPr>
            <a:r>
              <a:rPr lang="es-ES" sz="2400" i="1">
                <a:solidFill>
                  <a:schemeClr val="tx1"/>
                </a:solidFill>
              </a:rPr>
              <a:t>1910 asignado a la industria general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6899" y="4293393"/>
            <a:ext cx="4914901" cy="609600"/>
          </a:xfrm>
          <a:prstGeom prst="roundRect">
            <a:avLst/>
          </a:prstGeom>
          <a:solidFill>
            <a:srgbClr val="BFC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7" indent="-457200">
              <a:buClrTx/>
              <a:buFont typeface="Arial" panose="020B0604020202020204" pitchFamily="34" charset="0"/>
              <a:buChar char="•"/>
              <a:defRPr/>
            </a:pPr>
            <a:r>
              <a:rPr lang="es-ES" sz="2400" i="1">
                <a:solidFill>
                  <a:schemeClr val="tx1"/>
                </a:solidFill>
              </a:rPr>
              <a:t>1926 asignado a la construccion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9690" y="5100097"/>
            <a:ext cx="4419600" cy="6096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7" indent="-457200">
              <a:buClrTx/>
              <a:buFont typeface="Arial" panose="020B0604020202020204" pitchFamily="34" charset="0"/>
              <a:buChar char="•"/>
              <a:defRPr/>
            </a:pPr>
            <a:r>
              <a:rPr lang="es-ES" sz="2400" i="1">
                <a:solidFill>
                  <a:schemeClr val="tx1"/>
                </a:solidFill>
              </a:rPr>
              <a:t>1915 asignado a la maritima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1878" y="5849035"/>
            <a:ext cx="5829301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dirty="0">
                <a:latin typeface="+mn-lt"/>
                <a:ea typeface="ＭＳ Ｐゴシック" pitchFamily="-105" charset="-128"/>
              </a:rPr>
              <a:t>Donde no existen estándares específicos, los empleadores deben cumplir con la Cláusula del Deber General de la ley OSH. (General </a:t>
            </a:r>
            <a:r>
              <a:rPr lang="es-ES" dirty="0" err="1">
                <a:latin typeface="+mn-lt"/>
                <a:ea typeface="ＭＳ Ｐゴシック" pitchFamily="-105" charset="-128"/>
              </a:rPr>
              <a:t>Duty</a:t>
            </a:r>
            <a:r>
              <a:rPr lang="es-ES" dirty="0">
                <a:latin typeface="+mn-lt"/>
                <a:ea typeface="ＭＳ Ｐゴシック" pitchFamily="-105" charset="-128"/>
              </a:rPr>
              <a:t> </a:t>
            </a:r>
            <a:r>
              <a:rPr lang="es-ES" dirty="0" err="1">
                <a:latin typeface="+mn-lt"/>
                <a:ea typeface="ＭＳ Ｐゴシック" pitchFamily="-105" charset="-128"/>
              </a:rPr>
              <a:t>Clause</a:t>
            </a:r>
            <a:r>
              <a:rPr lang="es-ES" dirty="0">
                <a:latin typeface="+mn-lt"/>
                <a:ea typeface="ＭＳ Ｐゴシック" pitchFamily="-105" charset="-128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74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Normas de OSHA </a:t>
            </a:r>
            <a:r>
              <a:rPr lang="es-E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s-ES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828800"/>
            <a:ext cx="7467600" cy="4800600"/>
          </a:xfrm>
        </p:spPr>
        <p:txBody>
          <a:bodyPr/>
          <a:lstStyle/>
          <a:p>
            <a:pPr marL="109537" indent="0">
              <a:buClrTx/>
              <a:buFont typeface="Wingdings 3" panose="05040102010807070707" pitchFamily="18" charset="2"/>
              <a:buNone/>
              <a:defRPr/>
            </a:pPr>
            <a:r>
              <a:rPr lang="es-ES" sz="2800" b="0" i="1" dirty="0">
                <a:ea typeface="+mn-ea"/>
              </a:rPr>
              <a:t>Estas Normas:</a:t>
            </a:r>
          </a:p>
          <a:p>
            <a:pPr>
              <a:buClrTx/>
              <a:defRPr/>
            </a:pPr>
            <a:r>
              <a:rPr lang="es-ES" sz="2800" b="0" dirty="0">
                <a:ea typeface="+mn-ea"/>
              </a:rPr>
              <a:t>Limitan la cantidad de productos químicos peligrosos, sustancias o ruido a que los trabajadores pueden estar expuestos.</a:t>
            </a:r>
          </a:p>
          <a:p>
            <a:pPr>
              <a:buClrTx/>
              <a:defRPr/>
            </a:pPr>
            <a:endParaRPr lang="es-ES" sz="1100" b="0" dirty="0">
              <a:ea typeface="+mn-ea"/>
            </a:endParaRPr>
          </a:p>
          <a:p>
            <a:pPr>
              <a:buClrTx/>
              <a:defRPr/>
            </a:pPr>
            <a:r>
              <a:rPr lang="es-ES" sz="2800" b="0" dirty="0">
                <a:ea typeface="+mn-ea"/>
              </a:rPr>
              <a:t>Requieren el uso de ciertas prácticas seguras de trabajo y equipo.</a:t>
            </a:r>
          </a:p>
          <a:p>
            <a:pPr>
              <a:buClrTx/>
              <a:defRPr/>
            </a:pPr>
            <a:endParaRPr lang="es-ES" sz="1100" b="0" dirty="0">
              <a:ea typeface="+mn-ea"/>
            </a:endParaRPr>
          </a:p>
          <a:p>
            <a:pPr>
              <a:buClrTx/>
              <a:defRPr/>
            </a:pPr>
            <a:r>
              <a:rPr lang="es-ES" sz="2800" b="0" dirty="0">
                <a:ea typeface="+mn-ea"/>
              </a:rPr>
              <a:t>Requieren que los empleadores controlen ciertos riesgos y mantengan registros de enfermedades y lesiones de trabajo.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DFA50-E8FF-482A-B7C6-931EE0956D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99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Normas de OSHA </a:t>
            </a:r>
            <a:r>
              <a:rPr lang="es-E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s-ES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752600"/>
            <a:ext cx="7869712" cy="3962400"/>
          </a:xfrm>
        </p:spPr>
        <p:txBody>
          <a:bodyPr/>
          <a:lstStyle/>
          <a:p>
            <a:pPr marL="566737" indent="-457200">
              <a:buClrTx/>
              <a:defRPr/>
            </a:pPr>
            <a:r>
              <a:rPr lang="es-ES" sz="2800" b="0" i="1" dirty="0">
                <a:ea typeface="+mn-ea"/>
              </a:rPr>
              <a:t>Ruido                                    </a:t>
            </a:r>
          </a:p>
          <a:p>
            <a:pPr marL="566737" indent="-457200">
              <a:buClrTx/>
              <a:defRPr/>
            </a:pPr>
            <a:r>
              <a:rPr lang="es-ES" sz="2800" b="0" i="1" dirty="0"/>
              <a:t>Químicos</a:t>
            </a:r>
          </a:p>
          <a:p>
            <a:pPr marL="566737" indent="-457200">
              <a:buClrTx/>
              <a:defRPr/>
            </a:pPr>
            <a:r>
              <a:rPr lang="es-ES" sz="2800" b="0" i="1" dirty="0"/>
              <a:t>Equipo de Protección</a:t>
            </a:r>
          </a:p>
          <a:p>
            <a:pPr marL="566737" indent="-457200">
              <a:buClrTx/>
              <a:defRPr/>
            </a:pPr>
            <a:r>
              <a:rPr lang="es-ES" sz="2800" b="0" i="1" dirty="0">
                <a:ea typeface="+mn-ea"/>
              </a:rPr>
              <a:t>Protección de Caídas</a:t>
            </a:r>
            <a:endParaRPr lang="es-ES" sz="2800" b="0" i="1" dirty="0"/>
          </a:p>
          <a:p>
            <a:pPr marL="566737" indent="-457200">
              <a:buClrTx/>
              <a:defRPr/>
            </a:pPr>
            <a:r>
              <a:rPr lang="es-ES" sz="2800" b="0" i="1" dirty="0">
                <a:ea typeface="+mn-ea"/>
              </a:rPr>
              <a:t>Protección de lados y balcones abiertos</a:t>
            </a:r>
          </a:p>
          <a:p>
            <a:pPr marL="566737" indent="-457200">
              <a:buClrTx/>
              <a:defRPr/>
            </a:pPr>
            <a:r>
              <a:rPr lang="es-ES" sz="2800" b="0" i="1" dirty="0"/>
              <a:t>Andamios</a:t>
            </a:r>
          </a:p>
          <a:p>
            <a:pPr marL="566737" indent="-457200">
              <a:buClrTx/>
              <a:defRPr/>
            </a:pPr>
            <a:r>
              <a:rPr lang="es-ES" sz="2800" b="0" i="1" dirty="0">
                <a:ea typeface="+mn-ea"/>
              </a:rPr>
              <a:t>Derecho a Saber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DFA50-E8FF-482A-B7C6-931EE0956D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56" y="1502569"/>
            <a:ext cx="3644185" cy="2328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8" y="4591812"/>
            <a:ext cx="2246376" cy="2246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42DBA-EB5F-48D3-97E7-B594B1B5F59D}"/>
              </a:ext>
            </a:extLst>
          </p:cNvPr>
          <p:cNvSpPr txBox="1"/>
          <p:nvPr/>
        </p:nvSpPr>
        <p:spPr>
          <a:xfrm>
            <a:off x="5001656" y="1524000"/>
            <a:ext cx="1627744" cy="754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FF0000"/>
                </a:solidFill>
              </a:rPr>
              <a:t>Sonidos Frecuentes</a:t>
            </a:r>
          </a:p>
          <a:p>
            <a:r>
              <a:rPr lang="es-ES" sz="1100" b="1">
                <a:solidFill>
                  <a:srgbClr val="FF0000"/>
                </a:solidFill>
              </a:rPr>
              <a:t>En decibeles.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57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512679" y="1143000"/>
            <a:ext cx="8229600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 3</a:t>
            </a:r>
            <a:b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responsabilidades del Patrono?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502443" y="2332038"/>
            <a:ext cx="8001001" cy="4525962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s-ES" b="0" dirty="0"/>
              <a:t>Proveer un lugar de trabajo libre de riesgos reconocidos y cumplir con las normas de OSHA.</a:t>
            </a:r>
          </a:p>
          <a:p>
            <a:pPr eaLnBrk="1" hangingPunct="1">
              <a:buClrTx/>
              <a:defRPr/>
            </a:pPr>
            <a:endParaRPr lang="es-ES" sz="1600" b="0" dirty="0"/>
          </a:p>
          <a:p>
            <a:pPr eaLnBrk="1" hangingPunct="1">
              <a:buClrTx/>
              <a:defRPr/>
            </a:pPr>
            <a:r>
              <a:rPr lang="es-ES" b="0" dirty="0"/>
              <a:t>Proveer adiestramiento y 			capacitación requerido 					por las normas de OSHA.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pic>
        <p:nvPicPr>
          <p:cNvPr id="6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01737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32" y="3436938"/>
            <a:ext cx="2971800" cy="297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E4AD1-EA28-48CC-A430-7D88D99CB33F}"/>
              </a:ext>
            </a:extLst>
          </p:cNvPr>
          <p:cNvSpPr txBox="1"/>
          <p:nvPr/>
        </p:nvSpPr>
        <p:spPr>
          <a:xfrm>
            <a:off x="5379244" y="5105400"/>
            <a:ext cx="2543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ADIESTRAMIENTO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C265F-2C0C-4EF9-9E97-FD6224A7D802}"/>
              </a:ext>
            </a:extLst>
          </p:cNvPr>
          <p:cNvSpPr txBox="1"/>
          <p:nvPr/>
        </p:nvSpPr>
        <p:spPr>
          <a:xfrm>
            <a:off x="5493544" y="5602069"/>
            <a:ext cx="23145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INTRODUCCION A  OSHA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4105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 del Patrono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685799" y="1915236"/>
            <a:ext cx="8001001" cy="4525962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s-ES" b="0" dirty="0"/>
              <a:t>Mantener registros de lesiones y enfermedades:</a:t>
            </a:r>
          </a:p>
          <a:p>
            <a:pPr lvl="1" eaLnBrk="1" hangingPunct="1">
              <a:buClrTx/>
              <a:defRPr/>
            </a:pPr>
            <a:r>
              <a:rPr lang="es-ES" b="0" dirty="0"/>
              <a:t>Establecer un sistema de información y reporte; </a:t>
            </a:r>
          </a:p>
          <a:p>
            <a:pPr lvl="1" eaLnBrk="1" hangingPunct="1">
              <a:buClrTx/>
              <a:defRPr/>
            </a:pPr>
            <a:r>
              <a:rPr lang="es-ES" b="0" dirty="0"/>
              <a:t>Proveer copias de récords y formularios (i.e., OSHA 300), cuando sea requerido;</a:t>
            </a:r>
          </a:p>
          <a:p>
            <a:pPr lvl="1" eaLnBrk="1" hangingPunct="1">
              <a:buClrTx/>
              <a:defRPr/>
            </a:pPr>
            <a:r>
              <a:rPr lang="es-ES" b="0" dirty="0"/>
              <a:t>Publicar el resumen anual; </a:t>
            </a:r>
          </a:p>
          <a:p>
            <a:pPr lvl="1" eaLnBrk="1" hangingPunct="1">
              <a:buClrTx/>
              <a:defRPr/>
            </a:pPr>
            <a:r>
              <a:rPr lang="es-ES" b="0" dirty="0"/>
              <a:t>Reportar a OSHA dentro de 8 horas cualquier muerte relacionada con el trabajo y dentro de 24 horas, todos relacionados con: </a:t>
            </a:r>
          </a:p>
          <a:p>
            <a:pPr lvl="2" eaLnBrk="1" hangingPunct="1">
              <a:buClrTx/>
              <a:defRPr/>
            </a:pPr>
            <a:r>
              <a:rPr lang="es-ES" b="0" dirty="0"/>
              <a:t>Hospitalización de 1 o más empleados, </a:t>
            </a:r>
          </a:p>
          <a:p>
            <a:pPr lvl="2" eaLnBrk="1" hangingPunct="1">
              <a:buClrTx/>
              <a:defRPr/>
            </a:pPr>
            <a:r>
              <a:rPr lang="es-ES" b="0" dirty="0"/>
              <a:t>Amputaciones, y</a:t>
            </a:r>
          </a:p>
          <a:p>
            <a:pPr lvl="2" eaLnBrk="1" hangingPunct="1">
              <a:buClrTx/>
              <a:defRPr/>
            </a:pPr>
            <a:r>
              <a:rPr lang="es-ES" b="0" dirty="0"/>
              <a:t>Perdida de un ojo.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1435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 del Patrono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8305800" cy="4525962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s-ES" b="0" dirty="0"/>
              <a:t>Proveer exámenes médicos cuando sea requerido por las normas de OSHA y ofrecer acceso a los trabajadores a sus registros médicos y de exposición.</a:t>
            </a:r>
          </a:p>
          <a:p>
            <a:pPr eaLnBrk="1" hangingPunct="1">
              <a:buClrTx/>
              <a:defRPr/>
            </a:pPr>
            <a:r>
              <a:rPr lang="es-ES" b="0" dirty="0"/>
              <a:t>No discriminar contra los trabajadores que ejercen sus derechos bajo la Ley.</a:t>
            </a:r>
          </a:p>
          <a:p>
            <a:pPr eaLnBrk="1" hangingPunct="1">
              <a:buClrTx/>
              <a:defRPr/>
            </a:pPr>
            <a:r>
              <a:rPr lang="es-ES" b="0" dirty="0"/>
              <a:t>Colocar los avisos sobre citaciones y penalidades de OSHA y de verificación de corrección.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1861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 del Patrono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4294967295"/>
          </p:nvPr>
        </p:nvSpPr>
        <p:spPr>
          <a:xfrm>
            <a:off x="457200" y="1949450"/>
            <a:ext cx="7620000" cy="3962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ES" altLang="en-US" b="0" dirty="0"/>
              <a:t>Folleto #2: </a:t>
            </a:r>
          </a:p>
          <a:p>
            <a:pPr eaLnBrk="1" hangingPunct="1">
              <a:buClrTx/>
            </a:pPr>
            <a:r>
              <a:rPr lang="es-ES" altLang="en-US" b="0" dirty="0"/>
              <a:t>Proveer y pagar por el Equipo de Protección Personal (EPP) </a:t>
            </a:r>
          </a:p>
        </p:txBody>
      </p:sp>
      <p:pic>
        <p:nvPicPr>
          <p:cNvPr id="29701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01737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A48B06-E5F2-411C-8886-D925E4CD403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75" y="3217476"/>
            <a:ext cx="5555913" cy="319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4322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31321" cy="1314664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 4</a:t>
            </a:r>
            <a:b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derechos y responsabilidades los trabajadores?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502443" y="2484438"/>
            <a:ext cx="8001001" cy="4525962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s-ES" b="0" dirty="0"/>
              <a:t>Derechos del Trabajador: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None/>
              <a:defRPr/>
            </a:pPr>
            <a:r>
              <a:rPr lang="es-ES" b="0" dirty="0"/>
              <a:t>La Sección 5(a)(1) de la Ley OSH indica: “Cada patrono tiene que proveer a cada uno de sus empleados trabajo y un lugar de trabajo libre de riesgos reconocidos que estén causando o puedan causar muerte o daño físico serio a sus empleados." </a:t>
            </a:r>
          </a:p>
          <a:p>
            <a:pPr marL="0" indent="0" eaLnBrk="1" hangingPunct="1">
              <a:buClrTx/>
              <a:buNone/>
              <a:defRPr/>
            </a:pPr>
            <a:endParaRPr lang="es-ES" b="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pic>
        <p:nvPicPr>
          <p:cNvPr id="6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4" y="4953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1047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31321" cy="6096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Cuales son los Derechos del Trabajador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61DFEC-5B88-427B-A273-2BAFD62D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2724"/>
              </p:ext>
            </p:extLst>
          </p:nvPr>
        </p:nvGraphicFramePr>
        <p:xfrm>
          <a:off x="1381960" y="1371600"/>
          <a:ext cx="760964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52767655"/>
                    </a:ext>
                  </a:extLst>
                </a:gridCol>
                <a:gridCol w="6685104">
                  <a:extLst>
                    <a:ext uri="{9D8B030D-6E8A-4147-A177-3AD203B41FA5}">
                      <a16:colId xmlns:a16="http://schemas.microsoft.com/office/drawing/2014/main" val="4490781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sz="2800" noProof="0">
                          <a:solidFill>
                            <a:schemeClr val="tx1"/>
                          </a:solidFill>
                        </a:rPr>
                        <a:t>Derechos que OSHA Provee al Trabajador: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13860"/>
                  </a:ext>
                </a:extLst>
              </a:tr>
              <a:tr h="288431">
                <a:tc rowSpan="9"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Lugar de trabajo seguro y salubre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17528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 dirty="0"/>
                        <a:t>Conocer sobre condiciones peligrosas en el trabajo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18262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Informacion sobre lesiones y enfermedades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38295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 dirty="0"/>
                        <a:t>Hacer querellas o petición de corrección de peligros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49030"/>
                  </a:ext>
                </a:extLst>
              </a:tr>
              <a:tr h="2884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Recibir adiestramiento, capacitacion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02105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Examinar registros medicos y de exposicion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00278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Someter una querella a OSHA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13879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/>
                        <a:t>Participar en una inspeccion de OSHA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461"/>
                  </a:ext>
                </a:extLst>
              </a:tr>
              <a:tr h="288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300" noProof="0" dirty="0"/>
                        <a:t>No ser objeto de retaliación, discrimen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442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83A33A-D9D9-40BD-948E-4B6E509B7A1C}"/>
              </a:ext>
            </a:extLst>
          </p:cNvPr>
          <p:cNvSpPr txBox="1"/>
          <p:nvPr/>
        </p:nvSpPr>
        <p:spPr>
          <a:xfrm rot="16200000">
            <a:off x="460800" y="3356400"/>
            <a:ext cx="281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DERECHOS </a:t>
            </a:r>
          </a:p>
          <a:p>
            <a:pPr algn="ctr"/>
            <a:r>
              <a:rPr lang="en-US" sz="2400" b="1"/>
              <a:t>DEL TRABAJOR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6811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688075"/>
            <a:ext cx="8229600" cy="914400"/>
          </a:xfrm>
        </p:spPr>
        <p:txBody>
          <a:bodyPr/>
          <a:lstStyle/>
          <a:p>
            <a:r>
              <a:rPr lang="es-E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2474"/>
            <a:ext cx="8229600" cy="411252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s-ES" altLang="en-US" sz="2800" b="0" u="sng"/>
              <a:t>Propósito: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altLang="en-US" sz="2800" b="0"/>
              <a:t>Proveer a los trabajadores información básica sobre OSHA…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s-ES" altLang="en-US" sz="1100" b="0"/>
          </a:p>
          <a:p>
            <a:pPr marL="514350" indent="-51435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s-ES" altLang="en-US" sz="2800" b="0" u="sng"/>
              <a:t>Tópicos:</a:t>
            </a:r>
          </a:p>
          <a:p>
            <a:pPr marL="1066800" lvl="1" indent="-438150" eaLnBrk="1" hangingPunct="1">
              <a:lnSpc>
                <a:spcPct val="90000"/>
              </a:lnSpc>
              <a:buFont typeface="Lucida Sans Unicode" panose="020B0602030504020204" pitchFamily="34" charset="0"/>
              <a:buAutoNum type="arabicPeriod"/>
            </a:pPr>
            <a:r>
              <a:rPr lang="es-ES" altLang="en-US" sz="2400" b="0"/>
              <a:t>Misión de OSHA</a:t>
            </a:r>
          </a:p>
          <a:p>
            <a:pPr marL="1066800" lvl="1" indent="-438150" eaLnBrk="1" hangingPunct="1">
              <a:lnSpc>
                <a:spcPct val="90000"/>
              </a:lnSpc>
              <a:buFont typeface="Lucida Sans Unicode" panose="020B0602030504020204" pitchFamily="34" charset="0"/>
              <a:buAutoNum type="arabicPeriod"/>
            </a:pPr>
            <a:r>
              <a:rPr lang="es-ES" altLang="en-US" sz="2400" b="0"/>
              <a:t>Normas/Leyes de OSHA</a:t>
            </a:r>
          </a:p>
          <a:p>
            <a:pPr marL="1066800" lvl="1" indent="-438150" eaLnBrk="1" hangingPunct="1">
              <a:lnSpc>
                <a:spcPct val="90000"/>
              </a:lnSpc>
              <a:buFont typeface="Lucida Sans Unicode" panose="020B0602030504020204" pitchFamily="34" charset="0"/>
              <a:buAutoNum type="arabicPeriod"/>
            </a:pPr>
            <a:r>
              <a:rPr lang="es-ES" altLang="en-US" sz="2400" b="0"/>
              <a:t>Responsabilidades del Patrono</a:t>
            </a:r>
          </a:p>
          <a:p>
            <a:pPr marL="1066800" lvl="1" indent="-438150" eaLnBrk="1" hangingPunct="1">
              <a:lnSpc>
                <a:spcPct val="90000"/>
              </a:lnSpc>
              <a:buFont typeface="Lucida Sans Unicode" panose="020B0602030504020204" pitchFamily="34" charset="0"/>
              <a:buAutoNum type="arabicPeriod"/>
            </a:pPr>
            <a:r>
              <a:rPr lang="es-ES" altLang="en-US" sz="2400" b="0"/>
              <a:t>Derechos y Responsabilidades del Trabajador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FD613D-6EDE-490C-BB6C-AB069612BA2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676400" y="6019800"/>
            <a:ext cx="62484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OSHA “Podemos </a:t>
            </a:r>
            <a:r>
              <a:rPr lang="en-US" sz="3200" b="1" err="1">
                <a:solidFill>
                  <a:schemeClr val="tx1"/>
                </a:solidFill>
              </a:rPr>
              <a:t>Ayudar</a:t>
            </a:r>
            <a:r>
              <a:rPr lang="en-US" sz="3200" b="1">
                <a:solidFill>
                  <a:schemeClr val="tx1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8819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31321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 del Trabajador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531142" y="1771671"/>
            <a:ext cx="8433678" cy="4525962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s-ES" b="0" dirty="0"/>
              <a:t>Los trabajadores deben saber que OSHA responsabiliza al patrono por las condiciones de seguridad y salud en el trabajo y OSHA no otorga citaciones o penalidades por violaciones de seguridad a los trabajadores.</a:t>
            </a:r>
          </a:p>
          <a:p>
            <a:pPr marL="0" indent="0" eaLnBrk="1" hangingPunct="1">
              <a:buClrTx/>
              <a:buNone/>
              <a:defRPr/>
            </a:pPr>
            <a:r>
              <a:rPr lang="es-ES" b="0" dirty="0"/>
              <a:t>Sin embargo, la sección 5(b) de la ley OSH establece que cada empleado deberá cumplir con las normas de seguridad y salud ocupacional y con todas las normas, reglamentos y órdenes aplicables. Por lo tanto, los trabajadores deben seguir todas las reglas de 	seguridad y salud apropiadas y usar el equipo de 			protección personal durante el trabajo.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793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Derechos del Trabajador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4294967295"/>
          </p:nvPr>
        </p:nvSpPr>
        <p:spPr>
          <a:xfrm>
            <a:off x="457200" y="1949450"/>
            <a:ext cx="6324600" cy="3962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0"/>
              <a:t>Puzzle: </a:t>
            </a:r>
          </a:p>
        </p:txBody>
      </p:sp>
      <p:pic>
        <p:nvPicPr>
          <p:cNvPr id="29701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01737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A48B06-E5F2-411C-8886-D925E4CD403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030626"/>
            <a:ext cx="6172200" cy="398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3970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631321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 5</a:t>
            </a:r>
            <a:b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OSHA ejerce el cumplimiento de normas?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502443" y="2636838"/>
            <a:ext cx="8184357" cy="3078162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s-ES" b="0" dirty="0"/>
              <a:t>OSHA hace cumplir las normas mediante inspecciones.</a:t>
            </a:r>
          </a:p>
          <a:p>
            <a:pPr eaLnBrk="1" hangingPunct="1">
              <a:buClrTx/>
              <a:defRPr/>
            </a:pPr>
            <a:r>
              <a:rPr lang="es-ES" b="0" dirty="0"/>
              <a:t>Hay aproximadamente 2,400 inspectores de trabajo para 7 millones de lugares de trabajo en todo el país.</a:t>
            </a:r>
          </a:p>
          <a:p>
            <a:pPr eaLnBrk="1" hangingPunct="1">
              <a:buClrTx/>
              <a:defRPr/>
            </a:pPr>
            <a:r>
              <a:rPr lang="es-ES" b="0" dirty="0"/>
              <a:t>OSHA se enfoca en lugares de trabajo peligrosos.</a:t>
            </a:r>
          </a:p>
          <a:p>
            <a:pPr marL="0" indent="0" eaLnBrk="1" hangingPunct="1">
              <a:buClrTx/>
              <a:buNone/>
              <a:defRPr/>
            </a:pPr>
            <a:endParaRPr lang="es-ES" b="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pic>
        <p:nvPicPr>
          <p:cNvPr id="6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01737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5890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685799" y="1147527"/>
            <a:ext cx="8631321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Ejerciendo la Ley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12B99D-2A1A-45B1-9E84-5EFA5A043028}"/>
              </a:ext>
            </a:extLst>
          </p:cNvPr>
          <p:cNvSpPr txBox="1">
            <a:spLocks/>
          </p:cNvSpPr>
          <p:nvPr/>
        </p:nvSpPr>
        <p:spPr bwMode="auto">
          <a:xfrm>
            <a:off x="502443" y="2636838"/>
            <a:ext cx="818435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4D4D4D"/>
              </a:buClr>
              <a:buFont typeface="Wingdings" pitchFamily="2" charset="2"/>
              <a:buChar char="§"/>
              <a:defRPr sz="2400" b="1" i="0" u="none">
                <a:solidFill>
                  <a:schemeClr val="tx1"/>
                </a:solidFill>
                <a:latin typeface="+mn-lt"/>
              </a:defRPr>
            </a:lvl2pPr>
            <a:lvl3pPr marL="13208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o"/>
              <a:defRPr sz="2000" b="1">
                <a:solidFill>
                  <a:schemeClr val="tx1"/>
                </a:solidFill>
                <a:latin typeface="+mn-lt"/>
              </a:defRPr>
            </a:lvl3pPr>
            <a:lvl4pPr marL="16637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rgbClr val="003399"/>
                </a:solidFill>
                <a:latin typeface="Tahom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rgbClr val="003399"/>
                </a:solidFill>
                <a:latin typeface="Tahom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rgbClr val="003399"/>
                </a:solidFill>
                <a:latin typeface="Tahom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rgbClr val="003399"/>
                </a:solidFill>
                <a:latin typeface="Tahom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rgbClr val="003399"/>
                </a:solidFill>
                <a:latin typeface="Tahoma" charset="0"/>
              </a:defRPr>
            </a:lvl9pPr>
          </a:lstStyle>
          <a:p>
            <a:pPr marL="0" indent="0" eaLnBrk="1" hangingPunct="1">
              <a:buClrTx/>
              <a:buFontTx/>
              <a:buNone/>
              <a:defRPr/>
            </a:pPr>
            <a:r>
              <a:rPr lang="es-ES" b="0" kern="0" dirty="0"/>
              <a:t>OSHA hace cumplir las normas mediante inspecciones.</a:t>
            </a:r>
          </a:p>
          <a:p>
            <a:pPr eaLnBrk="1" hangingPunct="1">
              <a:buClrTx/>
              <a:defRPr/>
            </a:pPr>
            <a:r>
              <a:rPr lang="es-ES" b="0" kern="0" dirty="0"/>
              <a:t>Hay aproximadamente 2,400 inspectores de trabajo para 7 millones de lugares de trabajo en todo el país.</a:t>
            </a:r>
          </a:p>
          <a:p>
            <a:pPr eaLnBrk="1" hangingPunct="1">
              <a:buClrTx/>
              <a:defRPr/>
            </a:pPr>
            <a:r>
              <a:rPr lang="es-ES" b="0" kern="0" dirty="0"/>
              <a:t>OSHA se enfoca en lugares de trabajo peligrosos.</a:t>
            </a:r>
          </a:p>
          <a:p>
            <a:pPr marL="0" indent="0" eaLnBrk="1" hangingPunct="1">
              <a:buClrTx/>
              <a:buFontTx/>
              <a:buNone/>
              <a:defRPr/>
            </a:pPr>
            <a:endParaRPr lang="es-ES" b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416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4294967295"/>
          </p:nvPr>
        </p:nvSpPr>
        <p:spPr>
          <a:xfrm>
            <a:off x="567112" y="2674938"/>
            <a:ext cx="8229600" cy="2735262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 dirty="0"/>
              <a:t>De un ejemplo de una razón por la que OSHA llevaría a cabo una inspección en su lugar de trabajo.</a:t>
            </a:r>
            <a:endParaRPr lang="es-ES" altLang="en-US" sz="1600" b="0" dirty="0"/>
          </a:p>
          <a:p>
            <a:pPr eaLnBrk="1" hangingPunct="1">
              <a:buClrTx/>
            </a:pPr>
            <a:r>
              <a:rPr lang="es-ES" altLang="en-US" sz="2800" b="0" dirty="0"/>
              <a:t>¿Cuáles son los tipos de violaciones de OSHA?</a:t>
            </a:r>
          </a:p>
          <a:p>
            <a:pPr eaLnBrk="1" hangingPunct="1">
              <a:buClrTx/>
            </a:pPr>
            <a:endParaRPr lang="es-ES" altLang="en-US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1198279"/>
            <a:ext cx="8228055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Ejerciendo la Ley</a:t>
            </a:r>
            <a:b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de Repaso</a:t>
            </a:r>
          </a:p>
        </p:txBody>
      </p:sp>
      <p:pic>
        <p:nvPicPr>
          <p:cNvPr id="67588" name="Picture 4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75272"/>
            <a:ext cx="989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358752-6011-4498-A129-A554CBF918C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9115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685799" y="921581"/>
            <a:ext cx="8631321" cy="914400"/>
          </a:xfrm>
        </p:spPr>
        <p:txBody>
          <a:bodyPr/>
          <a:lstStyle/>
          <a:p>
            <a:r>
              <a:rPr lang="es-E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Ejerciendo la Ley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sz="half" idx="1"/>
          </p:nvPr>
        </p:nvSpPr>
        <p:spPr>
          <a:xfrm>
            <a:off x="685799" y="1752600"/>
            <a:ext cx="8001001" cy="4525962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s-ES" b="0" dirty="0"/>
              <a:t>Como se realizan las inspecciones:</a:t>
            </a:r>
          </a:p>
          <a:p>
            <a:pPr lvl="1" eaLnBrk="1" hangingPunct="1">
              <a:buClrTx/>
              <a:defRPr/>
            </a:pPr>
            <a:r>
              <a:rPr lang="es-ES" b="0" dirty="0"/>
              <a:t>Conferencia inicial o de apertura,</a:t>
            </a:r>
          </a:p>
          <a:p>
            <a:pPr lvl="1" eaLnBrk="1" hangingPunct="1">
              <a:buClrTx/>
              <a:defRPr/>
            </a:pPr>
            <a:r>
              <a:rPr lang="es-ES" b="0" dirty="0"/>
              <a:t>Inspección del área de trabajo, y </a:t>
            </a:r>
          </a:p>
          <a:p>
            <a:pPr lvl="1" eaLnBrk="1" hangingPunct="1">
              <a:buClrTx/>
              <a:defRPr/>
            </a:pPr>
            <a:r>
              <a:rPr lang="es-ES" b="0" dirty="0"/>
              <a:t>Conferencia final o de cierre.</a:t>
            </a:r>
          </a:p>
          <a:p>
            <a:pPr eaLnBrk="1" hangingPunct="1">
              <a:buClrTx/>
              <a:defRPr/>
            </a:pPr>
            <a:r>
              <a:rPr lang="es-ES" b="0" dirty="0"/>
              <a:t>Resultados pueden tomar hasta 6 meses</a:t>
            </a:r>
          </a:p>
          <a:p>
            <a:pPr eaLnBrk="1" hangingPunct="1">
              <a:buClrTx/>
              <a:defRPr/>
            </a:pPr>
            <a:r>
              <a:rPr lang="es-ES" b="0" dirty="0"/>
              <a:t>OSHA puede emitir citaciones que pueden incluir multas y una fecha límite para que el peligro sea disminuido.</a:t>
            </a:r>
          </a:p>
          <a:p>
            <a:pPr marL="0" indent="0" eaLnBrk="1" hangingPunct="1">
              <a:buClrTx/>
              <a:buNone/>
              <a:defRPr/>
            </a:pPr>
            <a:endParaRPr lang="es-ES" b="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4654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897105"/>
            <a:ext cx="8458200" cy="4732295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 dirty="0"/>
              <a:t>Los trabajadores tienen derecho a tener un representante de los trabajadores y acompañar a inspector de OSHA durante la inspección.</a:t>
            </a:r>
          </a:p>
          <a:p>
            <a:pPr eaLnBrk="1" hangingPunct="1">
              <a:buClrTx/>
            </a:pPr>
            <a:r>
              <a:rPr lang="es-ES" altLang="en-US" sz="2800" b="0" dirty="0"/>
              <a:t>Los trabajadores pueden hablar con el inspector en privado.</a:t>
            </a:r>
          </a:p>
          <a:p>
            <a:pPr eaLnBrk="1" hangingPunct="1">
              <a:buClrTx/>
            </a:pPr>
            <a:r>
              <a:rPr lang="es-ES" altLang="en-US" sz="2800" b="0" dirty="0"/>
              <a:t>Los trabajadores pueden señalar peligros, describir lesiones, enfermedades o cuasi accidentes que resulten de los riesgos en el área de trabajo y describir 	cualquier preocupación que el trabajador tenga 		      acerca de un problema de seguridad o salud. 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Your Right to…</a:t>
            </a:r>
          </a:p>
        </p:txBody>
      </p:sp>
      <p:sp>
        <p:nvSpPr>
          <p:cNvPr id="4608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9EDF79-2B5D-49F9-BEF0-39A4822068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12679" y="1049493"/>
            <a:ext cx="8631321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r>
              <a:rPr lang="es-ES" altLang="en-US" sz="32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en las inspecciones de OSHA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574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4294967295"/>
          </p:nvPr>
        </p:nvSpPr>
        <p:spPr>
          <a:xfrm>
            <a:off x="480482" y="1752600"/>
            <a:ext cx="7977718" cy="3962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 dirty="0"/>
              <a:t>Los trabajadores también pueden informarse sobre los resultados de la inspección y las medidas de mitigación y participar en cualquier reunión o audiencia relacionada con la inspección.</a:t>
            </a:r>
          </a:p>
          <a:p>
            <a:pPr eaLnBrk="1" hangingPunct="1">
              <a:buClrTx/>
            </a:pPr>
            <a:r>
              <a:rPr lang="es-ES" altLang="en-US" sz="2800" b="0" dirty="0"/>
              <a:t>Los trabajadores también pueden oponerse a la fecha fijada para que la infracción sea corregida y ser notificado si el patrono presenta una contra-queja. 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Your Right to…</a:t>
            </a:r>
          </a:p>
        </p:txBody>
      </p:sp>
      <p:sp>
        <p:nvSpPr>
          <p:cNvPr id="4608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9EDF79-2B5D-49F9-BEF0-39A4822068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2400" y="914400"/>
            <a:ext cx="8991601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r>
              <a:rPr lang="es-ES" altLang="en-US" sz="3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en las inspecciones de OSHA </a:t>
            </a:r>
            <a:r>
              <a:rPr lang="es-ES" altLang="en-US" sz="2400" b="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689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31321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Topico 6</a:t>
            </a:r>
            <a:b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Reportando Peligros a la Seguridad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2AD8D1-6DFB-4353-A4A3-D43C9DF8E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27133"/>
              </p:ext>
            </p:extLst>
          </p:nvPr>
        </p:nvGraphicFramePr>
        <p:xfrm>
          <a:off x="1738346" y="2033325"/>
          <a:ext cx="6400800" cy="424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060671305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977607666"/>
                    </a:ext>
                  </a:extLst>
                </a:gridCol>
              </a:tblGrid>
              <a:tr h="537210">
                <a:tc gridSpan="2">
                  <a:txBody>
                    <a:bodyPr/>
                    <a:lstStyle/>
                    <a:p>
                      <a:r>
                        <a:rPr lang="es-ES" sz="2400" noProof="0">
                          <a:solidFill>
                            <a:schemeClr val="tx1"/>
                          </a:solidFill>
                        </a:rPr>
                        <a:t>Formas de Reportar Peligros en el Trabajo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53166"/>
                  </a:ext>
                </a:extLst>
              </a:tr>
              <a:tr h="723595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s-ES" noProof="0"/>
                        <a:t>Hable con su lider de grupo, supervisor, manager, comite de seguridad, etc.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78779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noProof="0" dirty="0"/>
                        <a:t>Llame a la oficina local o regional de OSHA o al </a:t>
                      </a:r>
                    </a:p>
                    <a:p>
                      <a:r>
                        <a:rPr lang="es-ES" sz="1700" noProof="0" dirty="0"/>
                        <a:t>1-800-321-OSHA (6742).</a:t>
                      </a:r>
                      <a:endParaRPr lang="es-E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65439"/>
                  </a:ext>
                </a:extLst>
              </a:tr>
              <a:tr h="737718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Obtenga el formulario de querella en </a:t>
                      </a:r>
                      <a:r>
                        <a:rPr lang="es-ES" u="sng" noProof="0" dirty="0">
                          <a:hlinkClick r:id="rId4"/>
                        </a:rPr>
                        <a:t>www.osha.gov</a:t>
                      </a:r>
                      <a:r>
                        <a:rPr lang="es-ES" u="none" noProof="0" dirty="0"/>
                        <a:t> o en la oficina local de OSHA</a:t>
                      </a:r>
                      <a:endParaRPr lang="es-E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59436"/>
                  </a:ext>
                </a:extLst>
              </a:tr>
              <a:tr h="766216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noProof="0"/>
                        <a:t>Visite us oficina local or regional de OSHA [para una lista de las oficinas de OSHA busque </a:t>
                      </a:r>
                      <a:r>
                        <a:rPr lang="es-ES" u="sng" noProof="0">
                          <a:hlinkClick r:id="rId4"/>
                        </a:rPr>
                        <a:t>www.osha.gov</a:t>
                      </a:r>
                      <a:r>
                        <a:rPr lang="es-ES" u="none" noProof="0"/>
                        <a:t>. </a:t>
                      </a:r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32297"/>
                  </a:ext>
                </a:extLst>
              </a:tr>
              <a:tr h="723595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Llene su querella en la página web de OSHA </a:t>
                      </a:r>
                      <a:r>
                        <a:rPr lang="es-ES" u="sng" noProof="0" dirty="0">
                          <a:hlinkClick r:id="rId4"/>
                        </a:rPr>
                        <a:t>www.osha.gov</a:t>
                      </a:r>
                      <a:r>
                        <a:rPr lang="es-ES" u="none" noProof="0" dirty="0"/>
                        <a:t> </a:t>
                      </a:r>
                      <a:endParaRPr lang="es-E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32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191605-7DD6-4073-A4F7-5A146B1ED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4" t="7273" r="83757" b="70060"/>
          <a:stretch/>
        </p:blipFill>
        <p:spPr>
          <a:xfrm>
            <a:off x="2071255" y="2660650"/>
            <a:ext cx="671945" cy="6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B98D9-0C48-4615-8835-7BB60A26C9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5" t="31430" r="85359" b="52466"/>
          <a:stretch/>
        </p:blipFill>
        <p:spPr>
          <a:xfrm>
            <a:off x="1981200" y="3368604"/>
            <a:ext cx="800101" cy="600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327B8-F2AF-40A2-9C98-DDD404741C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6" t="49135" r="83031" b="34969"/>
          <a:stretch/>
        </p:blipFill>
        <p:spPr>
          <a:xfrm>
            <a:off x="1905000" y="4153412"/>
            <a:ext cx="990600" cy="530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BE8BF-4B7E-4A5E-9E6D-2EC36F37E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4" t="66484" r="84446" b="18370"/>
          <a:stretch/>
        </p:blipFill>
        <p:spPr>
          <a:xfrm>
            <a:off x="1907591" y="4901615"/>
            <a:ext cx="904881" cy="589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AF997-F95F-4E31-8AB0-FAEAA564FA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6" t="83382" r="85856"/>
          <a:stretch/>
        </p:blipFill>
        <p:spPr>
          <a:xfrm>
            <a:off x="2017131" y="5598464"/>
            <a:ext cx="685800" cy="605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3404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914400" y="762000"/>
            <a:ext cx="8631321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Cómo responde OSHA a una queja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6" y="1828800"/>
            <a:ext cx="7798529" cy="303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3727"/>
            <a:ext cx="2744273" cy="2744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420380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Speed Rounds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209800"/>
            <a:ext cx="3886200" cy="631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238777"/>
            <a:ext cx="3581400" cy="631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500" y="2904660"/>
            <a:ext cx="3886200" cy="2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64829" y="2919152"/>
            <a:ext cx="3669571" cy="26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9621" y="3239583"/>
            <a:ext cx="3860979" cy="59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7171" y="3267995"/>
            <a:ext cx="3657229" cy="56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8915" y="4006224"/>
            <a:ext cx="2821085" cy="756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7171" y="3894227"/>
            <a:ext cx="3657229" cy="96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42" y="923388"/>
            <a:ext cx="989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2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688075"/>
            <a:ext cx="8229600" cy="914400"/>
          </a:xfrm>
        </p:spPr>
        <p:txBody>
          <a:bodyPr/>
          <a:lstStyle/>
          <a:p>
            <a:r>
              <a:rPr lang="es-E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General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024406"/>
            <a:ext cx="8229600" cy="39624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s-ES" altLang="en-US" sz="2800" b="0" u="sng"/>
              <a:t>Tópicos</a:t>
            </a:r>
            <a:r>
              <a:rPr lang="es-ES" altLang="en-US" sz="2800" b="0"/>
              <a:t>: </a:t>
            </a:r>
            <a:r>
              <a:rPr lang="es-ES" altLang="en-US" sz="2400" b="0" i="1"/>
              <a:t>cont.</a:t>
            </a:r>
          </a:p>
          <a:p>
            <a:pPr marL="1085850" lvl="1" indent="-457200" eaLnBrk="1" hangingPunct="1">
              <a:lnSpc>
                <a:spcPct val="90000"/>
              </a:lnSpc>
              <a:buAutoNum type="arabicPeriod" startAt="5"/>
            </a:pPr>
            <a:r>
              <a:rPr lang="es-ES" altLang="en-US" sz="2400" b="0"/>
              <a:t>Cumplimiento de las Normas/Leyes de OSHA</a:t>
            </a:r>
          </a:p>
          <a:p>
            <a:pPr marL="1085850" lvl="1" indent="-457200" eaLnBrk="1" hangingPunct="1">
              <a:lnSpc>
                <a:spcPct val="90000"/>
              </a:lnSpc>
              <a:buAutoNum type="arabicPeriod" startAt="5"/>
            </a:pPr>
            <a:r>
              <a:rPr lang="es-ES" altLang="en-US" sz="2400" b="0"/>
              <a:t>Reporte de Peligros de Seguridad y Salud</a:t>
            </a:r>
          </a:p>
          <a:p>
            <a:pPr marL="1085850" lvl="1" indent="-457200" eaLnBrk="1" hangingPunct="1">
              <a:lnSpc>
                <a:spcPct val="90000"/>
              </a:lnSpc>
              <a:buAutoNum type="arabicPeriod" startAt="5"/>
            </a:pPr>
            <a:r>
              <a:rPr lang="es-ES" altLang="en-US" sz="2400" b="0"/>
              <a:t>Protección para Querellantes</a:t>
            </a:r>
          </a:p>
          <a:p>
            <a:pPr marL="1085850" lvl="1" indent="-457200" eaLnBrk="1" hangingPunct="1">
              <a:lnSpc>
                <a:spcPct val="90000"/>
              </a:lnSpc>
              <a:buAutoNum type="arabicPeriod" startAt="5"/>
            </a:pPr>
            <a:r>
              <a:rPr lang="es-ES" altLang="en-US" sz="2400" b="0"/>
              <a:t>Recursos para el Trabajador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FD613D-6EDE-490C-BB6C-AB069612BA2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1676400" y="6019800"/>
            <a:ext cx="62484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OSHA “Podemos </a:t>
            </a:r>
            <a:r>
              <a:rPr lang="en-US" sz="3200" b="1" err="1">
                <a:solidFill>
                  <a:schemeClr val="tx1"/>
                </a:solidFill>
              </a:rPr>
              <a:t>Ayudar</a:t>
            </a:r>
            <a:r>
              <a:rPr lang="en-US" sz="3200" b="1">
                <a:solidFill>
                  <a:schemeClr val="tx1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01075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31321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Topico #7</a:t>
            </a:r>
            <a:b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sus derechos como denunciante?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914400" y="2111173"/>
            <a:ext cx="7405688" cy="3962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ES" altLang="en-US" b="0" dirty="0"/>
              <a:t>Folleto #3: </a:t>
            </a:r>
          </a:p>
          <a:p>
            <a:pPr marL="0" indent="0" eaLnBrk="1" hangingPunct="1">
              <a:buClrTx/>
              <a:buNone/>
            </a:pPr>
            <a:r>
              <a:rPr lang="es-ES" altLang="en-US" sz="2400" b="0" dirty="0"/>
              <a:t>Los trabajadores tienen 30 días para comunicarse con OSHA si creen que han sido objeto de retaliación o discrimen por ejercer sus derechos sobre salud y seguridad.</a:t>
            </a:r>
          </a:p>
          <a:p>
            <a:pPr marL="0" indent="0" eaLnBrk="1" hangingPunct="1">
              <a:buClrTx/>
              <a:buNone/>
            </a:pPr>
            <a:r>
              <a:rPr lang="es-ES" altLang="en-US" sz="2400" b="0" dirty="0"/>
              <a:t>Ningún formulario es necesario, pero usted debe enviar una carta o llamar a la oficina de OSHA más cercana para reportar la discriminación dentro de un periodo de 30 días de la supuesta discriminación. </a:t>
            </a:r>
          </a:p>
        </p:txBody>
      </p:sp>
      <p:pic>
        <p:nvPicPr>
          <p:cNvPr id="6" name="Picture 4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7" y="1776008"/>
            <a:ext cx="989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10637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762000" y="990600"/>
            <a:ext cx="8631321" cy="914400"/>
          </a:xfrm>
        </p:spPr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Topico #8</a:t>
            </a:r>
            <a:b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Recursos del Trabajador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F4D7D-A24D-40A5-B257-951A1A186F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914400" y="2111173"/>
            <a:ext cx="7405688" cy="3962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ES" altLang="en-US" b="0"/>
              <a:t>Folleto #4: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AA898-ADB5-4A63-A486-DE1AA93F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824590"/>
            <a:ext cx="6051150" cy="3274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9511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4294967295"/>
          </p:nvPr>
        </p:nvSpPr>
        <p:spPr>
          <a:xfrm>
            <a:off x="914400" y="2286000"/>
            <a:ext cx="5410200" cy="3962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400" b="0" dirty="0"/>
              <a:t>Patrono o Supervisor; compañeros de trabajo y representantes de la Unión de trabajadores.</a:t>
            </a:r>
          </a:p>
          <a:p>
            <a:pPr eaLnBrk="1" hangingPunct="1">
              <a:buClrTx/>
            </a:pPr>
            <a:r>
              <a:rPr lang="es-ES" altLang="en-US" sz="2400" b="0" dirty="0"/>
              <a:t>Hoja de Datos de Seguridad (SDS).</a:t>
            </a:r>
            <a:endParaRPr lang="es-ES" altLang="en-US" sz="800" b="0" dirty="0"/>
          </a:p>
          <a:p>
            <a:pPr eaLnBrk="1" hangingPunct="1">
              <a:buClrTx/>
            </a:pPr>
            <a:r>
              <a:rPr lang="es-ES" altLang="en-US" sz="2400" b="0" dirty="0"/>
              <a:t>Etiquetas y señales de advertencia.</a:t>
            </a:r>
          </a:p>
          <a:p>
            <a:pPr eaLnBrk="1" hangingPunct="1">
              <a:buClrTx/>
            </a:pPr>
            <a:r>
              <a:rPr lang="es-ES" altLang="en-US" sz="2400" b="0" dirty="0"/>
              <a:t>Manuales de orientación de empleados u otros materiales de capacitación.</a:t>
            </a:r>
            <a:endParaRPr lang="es-ES" altLang="en-US" sz="800" b="0" dirty="0"/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56385-5545-4E0D-9587-5E27C901AE6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pic>
        <p:nvPicPr>
          <p:cNvPr id="7168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23" y="3048000"/>
            <a:ext cx="2808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9590" y="1447800"/>
            <a:ext cx="8631321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u="none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r>
              <a:rPr lang="es-ES" altLang="en-US" sz="32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recursos en el lugar de trabajo?</a:t>
            </a:r>
          </a:p>
        </p:txBody>
      </p:sp>
      <p:pic>
        <p:nvPicPr>
          <p:cNvPr id="7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4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287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4294967295"/>
          </p:nvPr>
        </p:nvSpPr>
        <p:spPr>
          <a:xfrm>
            <a:off x="454025" y="1936750"/>
            <a:ext cx="8229600" cy="3962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400" b="0" dirty="0"/>
              <a:t>Página cibernética de OSHA: </a:t>
            </a:r>
            <a:r>
              <a:rPr lang="es-ES" altLang="en-US" sz="2400" b="0" dirty="0">
                <a:solidFill>
                  <a:srgbClr val="0070C0"/>
                </a:solidFill>
                <a:hlinkClick r:id="rId4"/>
              </a:rPr>
              <a:t>http://www.osha.gov</a:t>
            </a:r>
            <a:endParaRPr lang="es-ES" altLang="en-US" sz="2400" b="0" dirty="0">
              <a:solidFill>
                <a:srgbClr val="0070C0"/>
              </a:solidFill>
            </a:endParaRPr>
          </a:p>
          <a:p>
            <a:pPr eaLnBrk="1" hangingPunct="1">
              <a:buClrTx/>
            </a:pPr>
            <a:r>
              <a:rPr lang="es-ES" altLang="en-US" sz="2400" b="0" dirty="0"/>
              <a:t>Especialistas en Asistencia de Cumplimiento (CAS) en las oficinas de área de OSHA</a:t>
            </a:r>
          </a:p>
          <a:p>
            <a:pPr eaLnBrk="1" hangingPunct="1">
              <a:buClrTx/>
            </a:pPr>
            <a:r>
              <a:rPr lang="es-ES" altLang="en-US" sz="2400" b="0" dirty="0"/>
              <a:t>Instituto Nacional para la Seguridad y Salud (NIOSH) – Agencia hermana de OSHA</a:t>
            </a:r>
          </a:p>
          <a:p>
            <a:pPr lvl="1" eaLnBrk="1" hangingPunct="1">
              <a:buClrTx/>
            </a:pPr>
            <a:r>
              <a:rPr lang="es-ES" altLang="en-US" sz="2000" b="0" dirty="0"/>
              <a:t>Evaluaciones de Peligros a la Salud (</a:t>
            </a:r>
            <a:r>
              <a:rPr lang="es-ES" altLang="en-US" sz="2000" b="0" dirty="0" err="1"/>
              <a:t>HHEs</a:t>
            </a:r>
            <a:r>
              <a:rPr lang="es-ES" altLang="en-US" sz="2000" b="0" dirty="0"/>
              <a:t>)</a:t>
            </a:r>
          </a:p>
          <a:p>
            <a:pPr eaLnBrk="1" hangingPunct="1">
              <a:buClrTx/>
            </a:pPr>
            <a:r>
              <a:rPr lang="es-ES" altLang="en-US" sz="2400" b="0" dirty="0"/>
              <a:t>Centros de Educación, Instituto de Capacitación de OSHA</a:t>
            </a:r>
          </a:p>
          <a:p>
            <a:pPr eaLnBrk="1" hangingPunct="1">
              <a:buClrTx/>
            </a:pPr>
            <a:r>
              <a:rPr lang="es-ES" altLang="en-US" sz="2400" b="0" dirty="0"/>
              <a:t>Proveedores de Servicios Médicos</a:t>
            </a:r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23C14-4A81-4D3B-85B7-5A4FE1ADCF6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53164" y="906429"/>
            <a:ext cx="8631321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u="none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r>
              <a:rPr lang="es-ES" altLang="en-US" sz="32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¿Qué recursos hay fuera del lugar de trabajo?</a:t>
            </a:r>
          </a:p>
        </p:txBody>
      </p:sp>
      <p:pic>
        <p:nvPicPr>
          <p:cNvPr id="8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82" y="170490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5191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Preguntas - Respuestas</a:t>
            </a:r>
          </a:p>
        </p:txBody>
      </p:sp>
      <p:pic>
        <p:nvPicPr>
          <p:cNvPr id="22531" name="Picture 3" descr="MCj029572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2133600"/>
            <a:ext cx="6443965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76664"/>
            <a:ext cx="6926240" cy="3090862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400" b="0"/>
              <a:t>Antes de 1970, no había ninguna ley nacional de riesgos de seguridad y salud.</a:t>
            </a:r>
          </a:p>
          <a:p>
            <a:pPr eaLnBrk="1" hangingPunct="1">
              <a:buClrTx/>
            </a:pPr>
            <a:r>
              <a:rPr lang="es-ES" altLang="en-US" sz="2400" b="0"/>
              <a:t>El Congreso Estadounidense creó OSHA bajo la ley de Salud y Seguridad Ocupacional de 1970                (Ley OSH). </a:t>
            </a:r>
          </a:p>
          <a:p>
            <a:pPr eaLnBrk="1" hangingPunct="1">
              <a:buClrTx/>
            </a:pPr>
            <a:r>
              <a:rPr lang="es-ES" altLang="en-US" sz="2400" b="0"/>
              <a:t>El Congreso aprobó la ley                                                                                       y estableció OSHA.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0BE2B-20BD-4D29-A494-966C7400B8E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5" name="Content Placeholder 5" descr="Act_1970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746026"/>
            <a:ext cx="3657600" cy="2838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5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Tópico 1</a:t>
            </a:r>
            <a:b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Historia de OSHA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139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Derechos del Trabajador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4294967295"/>
          </p:nvPr>
        </p:nvSpPr>
        <p:spPr>
          <a:xfrm>
            <a:off x="228600" y="1949450"/>
            <a:ext cx="5358268" cy="396240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es-ES" altLang="en-US" b="0"/>
              <a:t>Folleto #1: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s-ES" altLang="en-US" b="0"/>
              <a:t>Cartelón de OSHA</a:t>
            </a:r>
          </a:p>
          <a:p>
            <a:pPr eaLnBrk="1" hangingPunct="1">
              <a:buClrTx/>
            </a:pPr>
            <a:r>
              <a:rPr lang="es-ES" altLang="en-US" b="0"/>
              <a:t>¿Ha visto este cartelón en su lugar de trabajo?</a:t>
            </a:r>
            <a:endParaRPr lang="es-ES" altLang="en-US" sz="1200" b="0"/>
          </a:p>
          <a:p>
            <a:pPr eaLnBrk="1" hangingPunct="1">
              <a:buClrTx/>
            </a:pPr>
            <a:r>
              <a:rPr lang="es-ES" altLang="en-US" b="0"/>
              <a:t>¿Por qué se creó la OSHA?</a:t>
            </a:r>
          </a:p>
        </p:txBody>
      </p:sp>
      <p:pic>
        <p:nvPicPr>
          <p:cNvPr id="29701" name="Picture 7" descr="C:\Documents and Settings\jtaylor.OSHA\Local Settings\Temporary Internet Files\Content.IE5\FSRY5FTZ\MCj044200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01737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A48B06-E5F2-411C-8886-D925E4CD403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6F56109-2725-47E6-9EA0-EE1F242D4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1816" y="1949451"/>
            <a:ext cx="3507478" cy="4782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113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Misión de OSHA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581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/>
              <a:t>La misión de OSHA es salvar vidas, prevenir lesiones y proteger la salud de los trabajadores en los Estados Unidos. </a:t>
            </a:r>
          </a:p>
          <a:p>
            <a:pPr eaLnBrk="1" hangingPunct="1">
              <a:buClrTx/>
            </a:pPr>
            <a:endParaRPr lang="es-ES" altLang="en-US" sz="2800" b="0"/>
          </a:p>
          <a:p>
            <a:pPr eaLnBrk="1" hangingPunct="1">
              <a:buClrTx/>
            </a:pPr>
            <a:r>
              <a:rPr lang="es-ES" altLang="en-US" sz="2800" b="0"/>
              <a:t>La ley OSH, declaró que los trabajadores tienen derecho a un ambiente de trabajo seguro y que es responsabilidad del patrono proporcionar lugares de trabajo seguros y saludables.</a:t>
            </a:r>
          </a:p>
          <a:p>
            <a:pPr marL="0" indent="0" eaLnBrk="1" hangingPunct="1">
              <a:buClrTx/>
              <a:buNone/>
            </a:pPr>
            <a:r>
              <a:rPr lang="es-ES" altLang="en-US" sz="2800" b="0"/>
              <a:t>                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8F5587-646E-411C-BE3C-66B6FE6B948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4180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Misión de OSHA </a:t>
            </a:r>
            <a:r>
              <a:rPr lang="es-ES" altLang="en-US" sz="2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/>
              <a:t>Se aprobó ley OSH para evitar que los trabajadores mueran o sean seriamente lastimados en el trabajo.</a:t>
            </a:r>
          </a:p>
          <a:p>
            <a:pPr eaLnBrk="1" hangingPunct="1">
              <a:buClrTx/>
            </a:pPr>
            <a:endParaRPr lang="es-ES" altLang="en-US" sz="2800" b="0"/>
          </a:p>
          <a:p>
            <a:pPr eaLnBrk="1" hangingPunct="1">
              <a:buClrTx/>
            </a:pPr>
            <a:r>
              <a:rPr lang="es-ES" altLang="en-US" sz="2800" b="0"/>
              <a:t>La ley requiere que los patronos proporcionen a sus empleados condiciones de trabajo que estén libres de peligros conocidos.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8F5587-646E-411C-BE3C-66B6FE6B948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391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Misión de OSHA </a:t>
            </a:r>
            <a:r>
              <a:rPr lang="es-ES" altLang="en-US" sz="2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pPr eaLnBrk="1" hangingPunct="1">
              <a:buClrTx/>
            </a:pPr>
            <a:r>
              <a:rPr lang="es-ES" altLang="en-US" sz="2800" b="0"/>
              <a:t>La ley creó la Administración de Seguridad y Salud Ocupacional (OSHA), que establece y hace cumplir normas de protección para la seguridad y salud laboral. </a:t>
            </a:r>
          </a:p>
          <a:p>
            <a:pPr eaLnBrk="1" hangingPunct="1">
              <a:buClrTx/>
            </a:pPr>
            <a:endParaRPr lang="es-ES" altLang="en-US" sz="2800" b="0"/>
          </a:p>
          <a:p>
            <a:pPr eaLnBrk="1" hangingPunct="1">
              <a:buClrTx/>
            </a:pPr>
            <a:r>
              <a:rPr lang="es-ES" altLang="en-US" sz="2800" b="0"/>
              <a:t>OSHA también proporciona información, capacitación y asistencia a los trabajadores y los patronos..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0088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8F5587-646E-411C-BE3C-66B6FE6B948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5" name="Rectangle 4"/>
          <p:cNvSpPr/>
          <p:nvPr/>
        </p:nvSpPr>
        <p:spPr>
          <a:xfrm>
            <a:off x="1676400" y="6019800"/>
            <a:ext cx="62484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>
                <a:solidFill>
                  <a:schemeClr val="tx1"/>
                </a:solidFill>
              </a:rPr>
              <a:t>OSHA “Podemos Ayudar”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7642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5BB1C-25FC-40F0-B633-001B969EAA2B}"/>
              </a:ext>
            </a:extLst>
          </p:cNvPr>
          <p:cNvSpPr/>
          <p:nvPr/>
        </p:nvSpPr>
        <p:spPr>
          <a:xfrm>
            <a:off x="685800" y="933271"/>
            <a:ext cx="7772400" cy="1200329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MENSAJE DE OSHA</a:t>
            </a:r>
          </a:p>
          <a:p>
            <a:pPr algn="ctr"/>
            <a:r>
              <a:rPr lang="es-E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LOS TRABAJADORES</a:t>
            </a:r>
            <a:endParaRPr lang="es-E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617B2-170B-4284-ABAD-C8D469F60237}"/>
              </a:ext>
            </a:extLst>
          </p:cNvPr>
          <p:cNvSpPr txBox="1"/>
          <p:nvPr/>
        </p:nvSpPr>
        <p:spPr>
          <a:xfrm>
            <a:off x="685800" y="2133600"/>
            <a:ext cx="7772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ES" sz="2400" dirty="0"/>
              <a:t>Los trabajadores necesitan confiar en que OSHA cumple fielmente y de forma plena con:</a:t>
            </a:r>
          </a:p>
          <a:p>
            <a:pPr algn="ctr">
              <a:spcAft>
                <a:spcPts val="900"/>
              </a:spcAft>
            </a:pPr>
            <a:r>
              <a:rPr lang="es-ES" sz="2800" b="1" dirty="0"/>
              <a:t>La misión de OSHA que es salvar vidas, prevenir lesiones y proteger la salud de los trabajadores en los Estados Unidos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s-ES" sz="2400" dirty="0"/>
              <a:t>OSHA se estableció “para asegurar, tan lejos como sea posible, que todo trabajador en la nación, hombre y mujer, tenga condiciones de trabajo seguras y saludables y para preservar nuestros recursos humanos”.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22772-BD20-441A-BDC0-6D2D5FF75758}"/>
              </a:ext>
            </a:extLst>
          </p:cNvPr>
          <p:cNvSpPr/>
          <p:nvPr/>
        </p:nvSpPr>
        <p:spPr>
          <a:xfrm>
            <a:off x="1676400" y="6324600"/>
            <a:ext cx="6248400" cy="4463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OSHA “Podemos Ayudar”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23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DESIGN_ID_NEW OSHA TEMPLATE JULY 2009" val="Uups5Pm2"/>
  <p:tag name="ARTICULATE_PROJECT_OPEN" val="0"/>
  <p:tag name="ARTICULATE_SLIDE_COUNT" val="34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23&quot;&gt;&lt;property id=&quot;20148&quot; value=&quot;5&quot;/&gt;&lt;property id=&quot;20300&quot; value=&quot;Slide 34 - &amp;quot;Questions &amp;amp; Answers&amp;quot;&quot;/&gt;&lt;property id=&quot;20307&quot; value=&quot;689&quot;/&gt;&lt;/object&gt;&lt;object type=&quot;3&quot; unique_id=&quot;266327&quot;&gt;&lt;property id=&quot;20148&quot; value=&quot;5&quot;/&gt;&lt;property id=&quot;20300&quot; value=&quot;Slide 2 - &amp;quot;Lesson Overview&amp;quot;&quot;/&gt;&lt;property id=&quot;20307&quot; value=&quot;706&quot;/&gt;&lt;/object&gt;&lt;object type=&quot;3&quot; unique_id=&quot;266328&quot;&gt;&lt;property id=&quot;20148&quot; value=&quot;5&quot;/&gt;&lt;property id=&quot;20300&quot; value=&quot;Slide 3 - &amp;quot;Lesson Overview&amp;quot;&quot;/&gt;&lt;property id=&quot;20307&quot; value=&quot;708&quot;/&gt;&lt;/object&gt;&lt;object type=&quot;3&quot; unique_id=&quot;266329&quot;&gt;&lt;property id=&quot;20148&quot; value=&quot;5&quot;/&gt;&lt;property id=&quot;20300&quot; value=&quot;Slide 4 - &amp;quot;Topic 1 History of OSHA&amp;quot;&quot;/&gt;&lt;property id=&quot;20307&quot; value=&quot;709&quot;/&gt;&lt;/object&gt;&lt;object type=&quot;3&quot; unique_id=&quot;266330&quot;&gt;&lt;property id=&quot;20148&quot; value=&quot;5&quot;/&gt;&lt;property id=&quot;20300&quot; value=&quot;Slide 5 - &amp;quot;Worker Rights&amp;quot;&quot;/&gt;&lt;property id=&quot;20307&quot; value=&quot;716&quot;/&gt;&lt;/object&gt;&lt;object type=&quot;3&quot; unique_id=&quot;266331&quot;&gt;&lt;property id=&quot;20148&quot; value=&quot;5&quot;/&gt;&lt;property id=&quot;20300&quot; value=&quot;Slide 6 - &amp;quot;OSHA’s Mission&amp;quot;&quot;/&gt;&lt;property id=&quot;20307&quot; value=&quot;710&quot;/&gt;&lt;/object&gt;&lt;object type=&quot;3&quot; unique_id=&quot;266332&quot;&gt;&lt;property id=&quot;20148&quot; value=&quot;5&quot;/&gt;&lt;property id=&quot;20300&quot; value=&quot;Slide 7 - &amp;quot;OSHA’s Mission cont’d&amp;quot;&quot;/&gt;&lt;property id=&quot;20307&quot; value=&quot;717&quot;/&gt;&lt;/object&gt;&lt;object type=&quot;3&quot; unique_id=&quot;266333&quot;&gt;&lt;property id=&quot;20148&quot; value=&quot;5&quot;/&gt;&lt;property id=&quot;20300&quot; value=&quot;Slide 8 - &amp;quot;OSHA’s Mission cont’d&amp;quot;&quot;/&gt;&lt;property id=&quot;20307&quot; value=&quot;718&quot;/&gt;&lt;/object&gt;&lt;object type=&quot;3&quot; unique_id=&quot;266334&quot;&gt;&lt;property id=&quot;20148&quot; value=&quot;5&quot;/&gt;&lt;property id=&quot;20300&quot; value=&quot;Slide 9&quot;/&gt;&lt;property id=&quot;20307&quot; value=&quot;713&quot;/&gt;&lt;/object&gt;&lt;object type=&quot;3&quot; unique_id=&quot;266335&quot;&gt;&lt;property id=&quot;20148&quot; value=&quot;5&quot;/&gt;&lt;property id=&quot;20300&quot; value=&quot;Slide 10 - &amp;quot;Topic 2 What are OSHA Standards?&amp;quot;&quot;/&gt;&lt;property id=&quot;20307&quot; value=&quot;719&quot;/&gt;&lt;/object&gt;&lt;object type=&quot;3&quot; unique_id=&quot;266336&quot;&gt;&lt;property id=&quot;20148&quot; value=&quot;5&quot;/&gt;&lt;property id=&quot;20300&quot; value=&quot;Slide 11 - &amp;quot;How Do OSHA Standards Protect Workers?&amp;quot;&quot;/&gt;&lt;property id=&quot;20307&quot; value=&quot;721&quot;/&gt;&lt;/object&gt;&lt;object type=&quot;3&quot; unique_id=&quot;266337&quot;&gt;&lt;property id=&quot;20148&quot; value=&quot;5&quot;/&gt;&lt;property id=&quot;20300&quot; value=&quot;Slide 12 - &amp;quot;OSHA Standards cont’d&amp;quot;&quot;/&gt;&lt;property id=&quot;20307&quot; value=&quot;720&quot;/&gt;&lt;/object&gt;&lt;object type=&quot;3&quot; unique_id=&quot;266338&quot;&gt;&lt;property id=&quot;20148&quot; value=&quot;5&quot;/&gt;&lt;property id=&quot;20300&quot; value=&quot;Slide 13 - &amp;quot;OSHA Standards cont’d&amp;quot;&quot;/&gt;&lt;property id=&quot;20307&quot; value=&quot;722&quot;/&gt;&lt;/object&gt;&lt;object type=&quot;3&quot; unique_id=&quot;266339&quot;&gt;&lt;property id=&quot;20148&quot; value=&quot;5&quot;/&gt;&lt;property id=&quot;20300&quot; value=&quot;Slide 14 - &amp;quot;Topic 3 What are the Employer’s Responsibilities?&amp;quot;&quot;/&gt;&lt;property id=&quot;20307&quot; value=&quot;723&quot;/&gt;&lt;/object&gt;&lt;object type=&quot;3&quot; unique_id=&quot;266340&quot;&gt;&lt;property id=&quot;20148&quot; value=&quot;5&quot;/&gt;&lt;property id=&quot;20300&quot; value=&quot;Slide 15 - &amp;quot;Employer’s Responsibilities&amp;quot;&quot;/&gt;&lt;property id=&quot;20307&quot; value=&quot;727&quot;/&gt;&lt;/object&gt;&lt;object type=&quot;3&quot; unique_id=&quot;266341&quot;&gt;&lt;property id=&quot;20148&quot; value=&quot;5&quot;/&gt;&lt;property id=&quot;20300&quot; value=&quot;Slide 16 - &amp;quot;Employer’s Responsibilities?&amp;quot;&quot;/&gt;&lt;property id=&quot;20307&quot; value=&quot;726&quot;/&gt;&lt;/object&gt;&lt;object type=&quot;3&quot; unique_id=&quot;266342&quot;&gt;&lt;property id=&quot;20148&quot; value=&quot;5&quot;/&gt;&lt;property id=&quot;20300&quot; value=&quot;Slide 17 - &amp;quot;Employer’s Responsibilities&amp;quot;&quot;/&gt;&lt;property id=&quot;20307&quot; value=&quot;724&quot;/&gt;&lt;/object&gt;&lt;object type=&quot;3&quot; unique_id=&quot;266343&quot;&gt;&lt;property id=&quot;20148&quot; value=&quot;5&quot;/&gt;&lt;property id=&quot;20300&quot; value=&quot;Slide 18 - &amp;quot;Topic 4 What are the Worker’s Rights &amp;amp; Responsibilities?&amp;quot;&quot;/&gt;&lt;property id=&quot;20307&quot; value=&quot;728&quot;/&gt;&lt;/object&gt;&lt;object type=&quot;3&quot; unique_id=&quot;266344&quot;&gt;&lt;property id=&quot;20148&quot; value=&quot;5&quot;/&gt;&lt;property id=&quot;20300&quot; value=&quot;Slide 19 - &amp;quot;What are the Worker’s Rights&amp;quot;&quot;/&gt;&lt;property id=&quot;20307&quot; value=&quot;729&quot;/&gt;&lt;/object&gt;&lt;object type=&quot;3&quot; unique_id=&quot;266345&quot;&gt;&lt;property id=&quot;20148&quot; value=&quot;5&quot;/&gt;&lt;property id=&quot;20300&quot; value=&quot;Slide 20 - &amp;quot;Worker’s Responsibilities&amp;quot;&quot;/&gt;&lt;property id=&quot;20307&quot; value=&quot;730&quot;/&gt;&lt;/object&gt;&lt;object type=&quot;3&quot; unique_id=&quot;266346&quot;&gt;&lt;property id=&quot;20148&quot; value=&quot;5&quot;/&gt;&lt;property id=&quot;20300&quot; value=&quot;Slide 21 - &amp;quot;Worker’s Rights&amp;quot;&quot;/&gt;&lt;property id=&quot;20307&quot; value=&quot;731&quot;/&gt;&lt;/object&gt;&lt;object type=&quot;3&quot; unique_id=&quot;266347&quot;&gt;&lt;property id=&quot;20148&quot; value=&quot;5&quot;/&gt;&lt;property id=&quot;20300&quot; value=&quot;Slide 22 - &amp;quot;Topic 5 How Does OSHA Enforce Standards?&amp;quot;&quot;/&gt;&lt;property id=&quot;20307&quot; value=&quot;732&quot;/&gt;&lt;/object&gt;&lt;object type=&quot;3&quot; unique_id=&quot;266348&quot;&gt;&lt;property id=&quot;20148&quot; value=&quot;5&quot;/&gt;&lt;property id=&quot;20300&quot; value=&quot;Slide 23 - &amp;quot;Enforcing Standards&amp;quot;&quot;/&gt;&lt;property id=&quot;20307&quot; value=&quot;733&quot;/&gt;&lt;/object&gt;&lt;object type=&quot;3&quot; unique_id=&quot;266349&quot;&gt;&lt;property id=&quot;20148&quot; value=&quot;5&quot;/&gt;&lt;property id=&quot;20300&quot; value=&quot;Slide 24 - &amp;quot;Enforcing Standards Questions for Review&amp;quot;&quot;/&gt;&lt;property id=&quot;20307&quot; value=&quot;734&quot;/&gt;&lt;/object&gt;&lt;object type=&quot;3&quot; unique_id=&quot;266350&quot;&gt;&lt;property id=&quot;20148&quot; value=&quot;5&quot;/&gt;&lt;property id=&quot;20300&quot; value=&quot;Slide 25 - &amp;quot;Enforcing Standards&amp;quot;&quot;/&gt;&lt;property id=&quot;20307&quot; value=&quot;735&quot;/&gt;&lt;/object&gt;&lt;object type=&quot;3&quot; unique_id=&quot;266351&quot;&gt;&lt;property id=&quot;20148&quot; value=&quot;5&quot;/&gt;&lt;property id=&quot;20300&quot; value=&quot;Slide 26&quot;/&gt;&lt;property id=&quot;20307&quot; value=&quot;736&quot;/&gt;&lt;/object&gt;&lt;object type=&quot;3&quot; unique_id=&quot;266679&quot;&gt;&lt;property id=&quot;20148&quot; value=&quot;5&quot;/&gt;&lt;property id=&quot;20300&quot; value=&quot;Slide 27&quot;/&gt;&lt;property id=&quot;20307&quot; value=&quot;737&quot;/&gt;&lt;/object&gt;&lt;object type=&quot;3&quot; unique_id=&quot;266680&quot;&gt;&lt;property id=&quot;20148&quot; value=&quot;5&quot;/&gt;&lt;property id=&quot;20300&quot; value=&quot;Slide 28 - &amp;quot;Topic 6 Reporting Safety Hazards&amp;quot;&quot;/&gt;&lt;property id=&quot;20307&quot; value=&quot;738&quot;/&gt;&lt;/object&gt;&lt;object type=&quot;3&quot; unique_id=&quot;266905&quot;&gt;&lt;property id=&quot;20148&quot; value=&quot;5&quot;/&gt;&lt;property id=&quot;20300&quot; value=&quot;Slide 29 - &amp;quot;How OSHA Responds to a Complaint&amp;quot;&quot;/&gt;&lt;property id=&quot;20307&quot; value=&quot;739&quot;/&gt;&lt;/object&gt;&lt;object type=&quot;3&quot; unique_id=&quot;266906&quot;&gt;&lt;property id=&quot;20148&quot; value=&quot;5&quot;/&gt;&lt;property id=&quot;20300&quot; value=&quot;Slide 30 - &amp;quot;Topic #7 What are Your Rights as a Whistleblower?&amp;quot;&quot;/&gt;&lt;property id=&quot;20307&quot; value=&quot;740&quot;/&gt;&lt;/object&gt;&lt;object type=&quot;3&quot; unique_id=&quot;266907&quot;&gt;&lt;property id=&quot;20148&quot; value=&quot;5&quot;/&gt;&lt;property id=&quot;20300&quot; value=&quot;Slide 31 - &amp;quot;Topic #8 Worker Resources&amp;quot;&quot;/&gt;&lt;property id=&quot;20307&quot; value=&quot;741&quot;/&gt;&lt;/object&gt;&lt;object type=&quot;3&quot; unique_id=&quot;266908&quot;&gt;&lt;property id=&quot;20148&quot; value=&quot;5&quot;/&gt;&lt;property id=&quot;20300&quot; value=&quot;Slide 32&quot;/&gt;&lt;property id=&quot;20307&quot; value=&quot;742&quot;/&gt;&lt;/object&gt;&lt;object type=&quot;3&quot; unique_id=&quot;266909&quot;&gt;&lt;property id=&quot;20148&quot; value=&quot;5&quot;/&gt;&lt;property id=&quot;20300&quot; value=&quot;Slide 33&quot;/&gt;&lt;property id=&quot;20307&quot; value=&quot;74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OSHA Template July 2009">
  <a:themeElements>
    <a:clrScheme name="New OSHA Template July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OSHA Template July 2009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OSHA Template July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OSHA Template July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OSHA Template July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OSHA Template July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OSHA Template July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OSHA Template July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OSHA Template July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OSHA Template July 2009</Template>
  <TotalTime>6376</TotalTime>
  <Words>1884</Words>
  <Application>Microsoft Office PowerPoint</Application>
  <PresentationFormat>On-screen Show (4:3)</PresentationFormat>
  <Paragraphs>310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Century</vt:lpstr>
      <vt:lpstr>Lucida Sans Unicode</vt:lpstr>
      <vt:lpstr>Maiandra GD</vt:lpstr>
      <vt:lpstr>Tahoma</vt:lpstr>
      <vt:lpstr>Times New Roman</vt:lpstr>
      <vt:lpstr>Verdana</vt:lpstr>
      <vt:lpstr>Wingdings</vt:lpstr>
      <vt:lpstr>Wingdings 3</vt:lpstr>
      <vt:lpstr>New OSHA Template July 2009</vt:lpstr>
      <vt:lpstr>PowerPoint Presentation</vt:lpstr>
      <vt:lpstr>Información General</vt:lpstr>
      <vt:lpstr>Información General</vt:lpstr>
      <vt:lpstr>Tópico 1 Historia de OSHA</vt:lpstr>
      <vt:lpstr>Derechos del Trabajador</vt:lpstr>
      <vt:lpstr>Misión de OSHA</vt:lpstr>
      <vt:lpstr>Misión de OSHA cont.</vt:lpstr>
      <vt:lpstr>Misión de OSHA cont.</vt:lpstr>
      <vt:lpstr>PowerPoint Presentation</vt:lpstr>
      <vt:lpstr>Tópico 2 ¿Qué dicen las normas de OSHA?</vt:lpstr>
      <vt:lpstr>¿Cómo las normas de OSHA protegen a los trabajadores?</vt:lpstr>
      <vt:lpstr>Normas de OSHA cont.</vt:lpstr>
      <vt:lpstr>Normas de OSHA cont.</vt:lpstr>
      <vt:lpstr>Tópico 3 ¿Cuáles son responsabilidades del Patrono?</vt:lpstr>
      <vt:lpstr>Responsabilidades del Patrono</vt:lpstr>
      <vt:lpstr>Responsabilidades del Patrono</vt:lpstr>
      <vt:lpstr>Responsabilidades del Patrono</vt:lpstr>
      <vt:lpstr>Tópico 4 ¿Cuáles son los derechos y responsabilidades los trabajadores?</vt:lpstr>
      <vt:lpstr>Cuales son los Derechos del Trabajador</vt:lpstr>
      <vt:lpstr>Responsabilidades del Trabajador</vt:lpstr>
      <vt:lpstr>Derechos del Trabajador</vt:lpstr>
      <vt:lpstr>Tópico 5 ¿Cómo OSHA ejerce el cumplimiento de normas?</vt:lpstr>
      <vt:lpstr>Ejerciendo la Ley</vt:lpstr>
      <vt:lpstr>Ejerciendo la Ley Preguntas de Repaso</vt:lpstr>
      <vt:lpstr>Ejerciendo la Ley</vt:lpstr>
      <vt:lpstr>PowerPoint Presentation</vt:lpstr>
      <vt:lpstr>PowerPoint Presentation</vt:lpstr>
      <vt:lpstr>Topico 6 Reportando Peligros a la Seguridad</vt:lpstr>
      <vt:lpstr>Cómo responde OSHA a una queja</vt:lpstr>
      <vt:lpstr>Topico #7 ¿Cuáles son sus derechos como denunciante?</vt:lpstr>
      <vt:lpstr>Topico #8 Recursos del Trabajador</vt:lpstr>
      <vt:lpstr>PowerPoint Presentation</vt:lpstr>
      <vt:lpstr>PowerPoint Presentation</vt:lpstr>
      <vt:lpstr>Preguntas - Respuestas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 Directorate of  Training and Education</dc:title>
  <dc:creator>Canterbury, Jeffrey;Gamalinda, Luis</dc:creator>
  <cp:lastModifiedBy>Rafael Llera</cp:lastModifiedBy>
  <cp:revision>327</cp:revision>
  <dcterms:created xsi:type="dcterms:W3CDTF">2009-07-26T21:50:34Z</dcterms:created>
  <dcterms:modified xsi:type="dcterms:W3CDTF">2018-05-03T22:06:38Z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FDD7CF4C-D474-45EB-A035-A78E47BDC643</vt:lpwstr>
  </property>
  <property fmtid="{D5CDD505-2E9C-101B-9397-08002B2CF9AE}" pid="3" name="ArticulatePath">
    <vt:lpwstr>Summary OTP Requirements Changes January 2018 - FINAL</vt:lpwstr>
  </property>
</Properties>
</file>